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Lst>
  <p:notesMasterIdLst>
    <p:notesMasterId r:id="rId16"/>
  </p:notesMasterIdLst>
  <p:sldIdLst>
    <p:sldId id="256" r:id="rId3"/>
    <p:sldId id="257" r:id="rId4"/>
    <p:sldId id="258" r:id="rId5"/>
    <p:sldId id="260" r:id="rId6"/>
    <p:sldId id="268" r:id="rId7"/>
    <p:sldId id="267" r:id="rId8"/>
    <p:sldId id="266" r:id="rId9"/>
    <p:sldId id="265" r:id="rId10"/>
    <p:sldId id="271" r:id="rId11"/>
    <p:sldId id="264" r:id="rId12"/>
    <p:sldId id="261"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8858C5-32FF-291D-E0A1-ED2B3AB51E49}" name="Tamara Jensen" initials="TJ" userId="9858105ad3bc47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4" autoAdjust="0"/>
    <p:restoredTop sz="80906" autoAdjust="0"/>
  </p:normalViewPr>
  <p:slideViewPr>
    <p:cSldViewPr snapToGrid="0">
      <p:cViewPr varScale="1">
        <p:scale>
          <a:sx n="86" d="100"/>
          <a:sy n="86"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1ED91-5183-479B-9A3C-674FAACEA2BC}" type="datetimeFigureOut">
              <a:rPr lang="en-CA" smtClean="0"/>
              <a:t>2026-05-08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F2B0B-2B74-47DC-91A1-AC9F30F162A4}" type="slidenum">
              <a:rPr lang="en-CA" smtClean="0"/>
              <a:t>‹#›</a:t>
            </a:fld>
            <a:endParaRPr lang="en-CA"/>
          </a:p>
        </p:txBody>
      </p:sp>
    </p:spTree>
    <p:extLst>
      <p:ext uri="{BB962C8B-B14F-4D97-AF65-F5344CB8AC3E}">
        <p14:creationId xmlns:p14="http://schemas.microsoft.com/office/powerpoint/2010/main" val="72552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preparation before introducing AchieveWorks Aptitudes to students includes:</a:t>
            </a:r>
          </a:p>
          <a:p>
            <a:pPr marL="228600" indent="-228600">
              <a:buAutoNum type="arabicPeriod"/>
            </a:pPr>
            <a:r>
              <a:rPr lang="en-US" dirty="0"/>
              <a:t>Reading the AchieveWorks Aptitudes Counselor Handbook</a:t>
            </a:r>
          </a:p>
          <a:p>
            <a:pPr marL="228600" indent="-228600">
              <a:buAutoNum type="arabicPeriod"/>
            </a:pPr>
            <a:r>
              <a:rPr lang="en-US" dirty="0"/>
              <a:t>Reading the AchieveWorks Aptitudes Implementation Guide</a:t>
            </a:r>
          </a:p>
          <a:p>
            <a:pPr marL="228600" indent="-228600">
              <a:buAutoNum type="arabicPeriod"/>
            </a:pPr>
            <a:r>
              <a:rPr lang="en-US" dirty="0"/>
              <a:t>Taking the AchieveWorks Aptitudes assessment as a student</a:t>
            </a:r>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1</a:t>
            </a:fld>
            <a:endParaRPr lang="en-CA"/>
          </a:p>
        </p:txBody>
      </p:sp>
    </p:spTree>
    <p:extLst>
      <p:ext uri="{BB962C8B-B14F-4D97-AF65-F5344CB8AC3E}">
        <p14:creationId xmlns:p14="http://schemas.microsoft.com/office/powerpoint/2010/main" val="330289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the FAQs on pages 10-11 of AchieveWorks Aptitudes Counselor Handbook for more detail</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considered a “good” score?</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no “good” or “bad” score when it comes to aptitudes—only a reflection of your current stage of development. Think of it like a snapshot of your height at a certain age: it simply shows where you are right now. The key difference is that, unlike height, aptitudes can continue to grow and improve with focused effort and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if a student doesn't achieve the results they expected?</a:t>
            </a:r>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2F2B0B-2B74-47DC-91A1-AC9F30F162A4}" type="slidenum">
              <a:rPr lang="en-CA" smtClean="0"/>
              <a:t>10</a:t>
            </a:fld>
            <a:endParaRPr lang="en-CA"/>
          </a:p>
        </p:txBody>
      </p:sp>
    </p:spTree>
    <p:extLst>
      <p:ext uri="{BB962C8B-B14F-4D97-AF65-F5344CB8AC3E}">
        <p14:creationId xmlns:p14="http://schemas.microsoft.com/office/powerpoint/2010/main" val="315304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pages 7-9 of AchieveWorks Aptitudes Counselor Handbook for more detail on the reports</a:t>
            </a:r>
          </a:p>
        </p:txBody>
      </p:sp>
      <p:sp>
        <p:nvSpPr>
          <p:cNvPr id="4" name="Slide Number Placeholder 3"/>
          <p:cNvSpPr>
            <a:spLocks noGrp="1"/>
          </p:cNvSpPr>
          <p:nvPr>
            <p:ph type="sldNum" sz="quarter" idx="5"/>
          </p:nvPr>
        </p:nvSpPr>
        <p:spPr/>
        <p:txBody>
          <a:bodyPr/>
          <a:lstStyle/>
          <a:p>
            <a:fld id="{EB2F2B0B-2B74-47DC-91A1-AC9F30F162A4}" type="slidenum">
              <a:rPr lang="en-CA" smtClean="0"/>
              <a:t>11</a:t>
            </a:fld>
            <a:endParaRPr lang="en-CA"/>
          </a:p>
        </p:txBody>
      </p:sp>
    </p:spTree>
    <p:extLst>
      <p:ext uri="{BB962C8B-B14F-4D97-AF65-F5344CB8AC3E}">
        <p14:creationId xmlns:p14="http://schemas.microsoft.com/office/powerpoint/2010/main" val="117085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pages 7-9 of AchieveWorks Aptitudes Counselor Handbook for more detail</a:t>
            </a:r>
          </a:p>
          <a:p>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12</a:t>
            </a:fld>
            <a:endParaRPr lang="en-CA"/>
          </a:p>
        </p:txBody>
      </p:sp>
    </p:spTree>
    <p:extLst>
      <p:ext uri="{BB962C8B-B14F-4D97-AF65-F5344CB8AC3E}">
        <p14:creationId xmlns:p14="http://schemas.microsoft.com/office/powerpoint/2010/main" val="147784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information to this last slide for student reference</a:t>
            </a:r>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13</a:t>
            </a:fld>
            <a:endParaRPr lang="en-CA"/>
          </a:p>
        </p:txBody>
      </p:sp>
    </p:spTree>
    <p:extLst>
      <p:ext uri="{BB962C8B-B14F-4D97-AF65-F5344CB8AC3E}">
        <p14:creationId xmlns:p14="http://schemas.microsoft.com/office/powerpoint/2010/main" val="337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1 of AchieveWorks Aptitudes Counselor Handbook for more detail</a:t>
            </a:r>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2</a:t>
            </a:fld>
            <a:endParaRPr lang="en-CA"/>
          </a:p>
        </p:txBody>
      </p:sp>
    </p:spTree>
    <p:extLst>
      <p:ext uri="{BB962C8B-B14F-4D97-AF65-F5344CB8AC3E}">
        <p14:creationId xmlns:p14="http://schemas.microsoft.com/office/powerpoint/2010/main" val="176295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pages 1 and 7-9 of AchieveWorks Aptitudes Counselor Handbook for more detail</a:t>
            </a:r>
          </a:p>
          <a:p>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3</a:t>
            </a:fld>
            <a:endParaRPr lang="en-CA"/>
          </a:p>
        </p:txBody>
      </p:sp>
    </p:spTree>
    <p:extLst>
      <p:ext uri="{BB962C8B-B14F-4D97-AF65-F5344CB8AC3E}">
        <p14:creationId xmlns:p14="http://schemas.microsoft.com/office/powerpoint/2010/main" val="28928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See pages 4-6 and the FAQ section of AchieveWorks Aptitudes Counselor Handbook for more detail</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are there so many different parts to the assessment?</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11 individual assessment sections reflect the complex and multi-dimensional nature of cognitive abilities. By measuring each aspect independently, </a:t>
            </a:r>
            <a:r>
              <a:rPr lang="en-US" sz="1200" i="1" kern="1200" dirty="0">
                <a:solidFill>
                  <a:schemeClr val="tx1"/>
                </a:solidFill>
                <a:effectLst/>
                <a:latin typeface="+mn-lt"/>
                <a:ea typeface="+mn-ea"/>
                <a:cs typeface="+mn-cs"/>
              </a:rPr>
              <a:t>AchieveWorks Aptitudes</a:t>
            </a:r>
            <a:r>
              <a:rPr lang="en-US" sz="1200" kern="1200" dirty="0">
                <a:solidFill>
                  <a:schemeClr val="tx1"/>
                </a:solidFill>
                <a:effectLst/>
                <a:latin typeface="+mn-lt"/>
                <a:ea typeface="+mn-ea"/>
                <a:cs typeface="+mn-cs"/>
              </a:rPr>
              <a:t> provides a more detailed and accurate picture of a student's current strengths. This structure also supports more meaningful alignment with career pathways that suit a student’s aptitude profile. Additionally, the varied assessment formats offer greater accessibility for students with different learning needs, as some assessment types may be more suitable than others for particular individuals.</a:t>
            </a:r>
            <a:endParaRPr lang="en-CA"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Why do some aptitudes have two parts?</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Fluid Reasoning, Processing Speed, and Memory are each measured using two distinct sections—one in an image-based modality and one in a text-based modality.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image-based modality involves direct interpretation of images or shapes—information that is processed visually and literally.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text-based modality uses abstract symbols such as letters, numbers or words—systems of meaning that must be learned and interpreted.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2F2B0B-2B74-47DC-91A1-AC9F30F162A4}" type="slidenum">
              <a:rPr lang="en-CA" smtClean="0"/>
              <a:t>4</a:t>
            </a:fld>
            <a:endParaRPr lang="en-CA"/>
          </a:p>
        </p:txBody>
      </p:sp>
    </p:spTree>
    <p:extLst>
      <p:ext uri="{BB962C8B-B14F-4D97-AF65-F5344CB8AC3E}">
        <p14:creationId xmlns:p14="http://schemas.microsoft.com/office/powerpoint/2010/main" val="261846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pages 4 and 10-12 of AchieveWorks Aptitudes Counselor Handbook for more detail</a:t>
            </a:r>
          </a:p>
          <a:p>
            <a:endParaRPr lang="en-CA" dirty="0"/>
          </a:p>
          <a:p>
            <a:r>
              <a:rPr lang="en-US" sz="1200" b="1" kern="1200" dirty="0">
                <a:solidFill>
                  <a:schemeClr val="tx1"/>
                </a:solidFill>
                <a:effectLst/>
                <a:latin typeface="+mn-lt"/>
                <a:ea typeface="+mn-ea"/>
                <a:cs typeface="+mn-cs"/>
              </a:rPr>
              <a:t>Do students need to complete all of the assessment sections?</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are not required to complete all 11 sections at once, and in some cases, not all of them may be necessary. Completing the full set typically takes about two hours, so we recommend spreading this out over multiple sessions. Results are available for each aptitude as soon as all related sections for that aptitude are completed, offering valuable insights along the way. Completing the full set does allow for better matching to career opportunities.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happens if a student exits an assessment section before finishing?</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student exits an individual assessment section before completing it, the system will automatically lock that section. Any responses submitted up to that point will be scored, and a final result will be calculated based on the completed portion. The student will not be able to return to or resume the same section once it has been exited.</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2F2B0B-2B74-47DC-91A1-AC9F30F162A4}" type="slidenum">
              <a:rPr lang="en-CA" smtClean="0"/>
              <a:t>5</a:t>
            </a:fld>
            <a:endParaRPr lang="en-CA"/>
          </a:p>
        </p:txBody>
      </p:sp>
    </p:spTree>
    <p:extLst>
      <p:ext uri="{BB962C8B-B14F-4D97-AF65-F5344CB8AC3E}">
        <p14:creationId xmlns:p14="http://schemas.microsoft.com/office/powerpoint/2010/main" val="185579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E88D-2087-B54D-2EF2-AEBE1FED5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33928-8A56-54C2-AAEB-B0DF1DA51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ED157-BF45-80F8-A713-90C0A021D4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 5 and the FAQ section of the AchieveWorks Aptitudes Counselor Handbook for more detail</a:t>
            </a:r>
          </a:p>
        </p:txBody>
      </p:sp>
      <p:sp>
        <p:nvSpPr>
          <p:cNvPr id="4" name="Slide Number Placeholder 3">
            <a:extLst>
              <a:ext uri="{FF2B5EF4-FFF2-40B4-BE49-F238E27FC236}">
                <a16:creationId xmlns:a16="http://schemas.microsoft.com/office/drawing/2014/main" id="{C0427558-35A3-6B95-7138-91521EA884A7}"/>
              </a:ext>
            </a:extLst>
          </p:cNvPr>
          <p:cNvSpPr>
            <a:spLocks noGrp="1"/>
          </p:cNvSpPr>
          <p:nvPr>
            <p:ph type="sldNum" sz="quarter" idx="5"/>
          </p:nvPr>
        </p:nvSpPr>
        <p:spPr/>
        <p:txBody>
          <a:bodyPr/>
          <a:lstStyle/>
          <a:p>
            <a:fld id="{EB2F2B0B-2B74-47DC-91A1-AC9F30F162A4}" type="slidenum">
              <a:rPr lang="en-CA" smtClean="0"/>
              <a:t>6</a:t>
            </a:fld>
            <a:endParaRPr lang="en-CA"/>
          </a:p>
        </p:txBody>
      </p:sp>
    </p:spTree>
    <p:extLst>
      <p:ext uri="{BB962C8B-B14F-4D97-AF65-F5344CB8AC3E}">
        <p14:creationId xmlns:p14="http://schemas.microsoft.com/office/powerpoint/2010/main" val="100243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 6 of AchieveWorks Aptitudes Counselor Handbook for more detail</a:t>
            </a:r>
          </a:p>
          <a:p>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7</a:t>
            </a:fld>
            <a:endParaRPr lang="en-CA"/>
          </a:p>
        </p:txBody>
      </p:sp>
    </p:spTree>
    <p:extLst>
      <p:ext uri="{BB962C8B-B14F-4D97-AF65-F5344CB8AC3E}">
        <p14:creationId xmlns:p14="http://schemas.microsoft.com/office/powerpoint/2010/main" val="339535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page 13 of AchieveWorks Aptitudes Counselor Handbook for the FAQ below and others like it</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should a student do if they don’t know the answer to a question?</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important conversation to have before a student begins the assessment. Each question offers five response options: four content-based choices and a fifth option, “Don’t know.” This option is included to discourage random guessing and ensure results reflect what the student truly knows or can do.</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scoring system is designed to account for the chance of guessing. A correct answer earns +1.0 point, but an incorrect answer results in a deduction of -0.25 points. The reason for this penalty is statistical: with four content options, a random guess has a 25% chance of being correct, which could unfairly inflate scores over time.</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student genuinely does not know the answer and cannot eliminate any options, they are encouraged to select “Don’t know,” which is scored as 0 points—no gain, but no penalty. However, if the student can confidently narrow the options down to two, it may be worth making an informed guess, as the odds of selecting the correct answer increase to 50%.</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approach rewards knowledge and thoughtful decision-making while discouraging pure guessing, helping to produce more accurate and meaningful results.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B2F2B0B-2B74-47DC-91A1-AC9F30F162A4}" type="slidenum">
              <a:rPr lang="en-CA" smtClean="0"/>
              <a:t>8</a:t>
            </a:fld>
            <a:endParaRPr lang="en-CA"/>
          </a:p>
        </p:txBody>
      </p:sp>
    </p:spTree>
    <p:extLst>
      <p:ext uri="{BB962C8B-B14F-4D97-AF65-F5344CB8AC3E}">
        <p14:creationId xmlns:p14="http://schemas.microsoft.com/office/powerpoint/2010/main" val="66900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37F7A-78F6-9ABC-DFAB-49833A95F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66A99-86A6-A39F-0FC3-E122733B1B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1CA84-7026-3C81-3399-19709B31BE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See AchieveWorks Aptitudes Counselor Handbook for more details</a:t>
            </a:r>
          </a:p>
        </p:txBody>
      </p:sp>
      <p:sp>
        <p:nvSpPr>
          <p:cNvPr id="4" name="Slide Number Placeholder 3">
            <a:extLst>
              <a:ext uri="{FF2B5EF4-FFF2-40B4-BE49-F238E27FC236}">
                <a16:creationId xmlns:a16="http://schemas.microsoft.com/office/drawing/2014/main" id="{DDE24EA5-F8C7-AFAB-151E-B9A1D7EEC34F}"/>
              </a:ext>
            </a:extLst>
          </p:cNvPr>
          <p:cNvSpPr>
            <a:spLocks noGrp="1"/>
          </p:cNvSpPr>
          <p:nvPr>
            <p:ph type="sldNum" sz="quarter" idx="5"/>
          </p:nvPr>
        </p:nvSpPr>
        <p:spPr/>
        <p:txBody>
          <a:bodyPr/>
          <a:lstStyle/>
          <a:p>
            <a:fld id="{EB2F2B0B-2B74-47DC-91A1-AC9F30F162A4}" type="slidenum">
              <a:rPr lang="en-CA" smtClean="0"/>
              <a:t>9</a:t>
            </a:fld>
            <a:endParaRPr lang="en-CA"/>
          </a:p>
        </p:txBody>
      </p:sp>
    </p:spTree>
    <p:extLst>
      <p:ext uri="{BB962C8B-B14F-4D97-AF65-F5344CB8AC3E}">
        <p14:creationId xmlns:p14="http://schemas.microsoft.com/office/powerpoint/2010/main" val="979548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descr="A logo with a leaf&#10;&#10;AI-generated content may be incorrect.">
            <a:extLst>
              <a:ext uri="{FF2B5EF4-FFF2-40B4-BE49-F238E27FC236}">
                <a16:creationId xmlns:a16="http://schemas.microsoft.com/office/drawing/2014/main" id="{A5B90AD2-C061-78AA-DCBA-5441279A7530}"/>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2" name="Title 1">
            <a:extLst>
              <a:ext uri="{FF2B5EF4-FFF2-40B4-BE49-F238E27FC236}">
                <a16:creationId xmlns:a16="http://schemas.microsoft.com/office/drawing/2014/main" id="{C7401206-CBAD-4FE9-B930-48E24277B23D}"/>
              </a:ext>
            </a:extLst>
          </p:cNvPr>
          <p:cNvSpPr>
            <a:spLocks noGrp="1"/>
          </p:cNvSpPr>
          <p:nvPr>
            <p:ph type="title" hasCustomPrompt="1"/>
          </p:nvPr>
        </p:nvSpPr>
        <p:spPr>
          <a:xfrm>
            <a:off x="831850" y="2033990"/>
            <a:ext cx="10515600" cy="861775"/>
          </a:xfrm>
          <a:prstGeom prst="rect">
            <a:avLst/>
          </a:prstGeom>
        </p:spPr>
        <p:txBody>
          <a:bodyPr anchor="b"/>
          <a:lstStyle>
            <a:lvl1pPr algn="ctr">
              <a:defRPr sz="5000" cap="none" baseline="0">
                <a:solidFill>
                  <a:schemeClr val="tx2"/>
                </a:solidFill>
              </a:defRPr>
            </a:lvl1pPr>
          </a:lstStyle>
          <a:p>
            <a:r>
              <a:rPr lang="en-US" dirty="0"/>
              <a:t>Insert Title</a:t>
            </a:r>
            <a:endParaRPr lang="en-CA" dirty="0"/>
          </a:p>
        </p:txBody>
      </p:sp>
      <p:sp>
        <p:nvSpPr>
          <p:cNvPr id="13" name="Text Placeholder 2">
            <a:extLst>
              <a:ext uri="{FF2B5EF4-FFF2-40B4-BE49-F238E27FC236}">
                <a16:creationId xmlns:a16="http://schemas.microsoft.com/office/drawing/2014/main" id="{278F3771-CF2C-443C-A3D5-9C1B86AA7622}"/>
              </a:ext>
            </a:extLst>
          </p:cNvPr>
          <p:cNvSpPr>
            <a:spLocks noGrp="1"/>
          </p:cNvSpPr>
          <p:nvPr>
            <p:ph type="body" idx="1"/>
          </p:nvPr>
        </p:nvSpPr>
        <p:spPr>
          <a:xfrm>
            <a:off x="831850" y="4963318"/>
            <a:ext cx="10515600" cy="1500187"/>
          </a:xfrm>
        </p:spPr>
        <p:txBody>
          <a:bodyPr/>
          <a:lstStyle>
            <a:lvl1pPr marL="0" indent="0" algn="ctr">
              <a:buNone/>
              <a:defRPr sz="2400" cap="all" spc="600" baseline="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A black background with grey and green text&#10;&#10;AI-generated content may be incorrect.">
            <a:extLst>
              <a:ext uri="{FF2B5EF4-FFF2-40B4-BE49-F238E27FC236}">
                <a16:creationId xmlns:a16="http://schemas.microsoft.com/office/drawing/2014/main" id="{C38BE2E9-C099-56A1-1D54-387B65EDCA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8661" y="2913722"/>
            <a:ext cx="6114677" cy="1627648"/>
          </a:xfrm>
          <a:prstGeom prst="rect">
            <a:avLst/>
          </a:prstGeom>
        </p:spPr>
      </p:pic>
    </p:spTree>
    <p:extLst>
      <p:ext uri="{BB962C8B-B14F-4D97-AF65-F5344CB8AC3E}">
        <p14:creationId xmlns:p14="http://schemas.microsoft.com/office/powerpoint/2010/main" val="352022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3092938F-08F8-E9F4-4601-83CF3A7F1C40}"/>
              </a:ext>
            </a:extLst>
          </p:cNvPr>
          <p:cNvPicPr>
            <a:picLocks noGrp="1" noRot="1" noChangeAspect="1" noMove="1" noResize="1" noEditPoints="1" noAdjustHandles="1" noChangeArrowheads="1" noChangeShapeType="1" noCrop="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3" name="Date Placeholder 2">
            <a:extLst>
              <a:ext uri="{FF2B5EF4-FFF2-40B4-BE49-F238E27FC236}">
                <a16:creationId xmlns:a16="http://schemas.microsoft.com/office/drawing/2014/main" id="{76AA1613-88EE-4045-8A26-EE8573C3B3F2}"/>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4" name="Footer Placeholder 3">
            <a:extLst>
              <a:ext uri="{FF2B5EF4-FFF2-40B4-BE49-F238E27FC236}">
                <a16:creationId xmlns:a16="http://schemas.microsoft.com/office/drawing/2014/main" id="{A6FC26E1-086F-4661-A98A-CF5ABC81A9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CE39BB-F36C-425C-81EA-A4BEC328D2B0}"/>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7" name="Title 1">
            <a:extLst>
              <a:ext uri="{FF2B5EF4-FFF2-40B4-BE49-F238E27FC236}">
                <a16:creationId xmlns:a16="http://schemas.microsoft.com/office/drawing/2014/main" id="{E0AF05BC-0F83-46AD-B9B5-CE3EA6CB29E6}"/>
              </a:ext>
            </a:extLst>
          </p:cNvPr>
          <p:cNvSpPr>
            <a:spLocks noGrp="1"/>
          </p:cNvSpPr>
          <p:nvPr>
            <p:ph type="title" hasCustomPrompt="1"/>
          </p:nvPr>
        </p:nvSpPr>
        <p:spPr>
          <a:xfrm>
            <a:off x="838200" y="587491"/>
            <a:ext cx="3650673"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24" name="Group 23">
            <a:extLst>
              <a:ext uri="{FF2B5EF4-FFF2-40B4-BE49-F238E27FC236}">
                <a16:creationId xmlns:a16="http://schemas.microsoft.com/office/drawing/2014/main" id="{07DA2AF1-B635-472A-A79F-3869F4D06E8B}"/>
              </a:ext>
            </a:extLst>
          </p:cNvPr>
          <p:cNvGrpSpPr/>
          <p:nvPr/>
        </p:nvGrpSpPr>
        <p:grpSpPr>
          <a:xfrm>
            <a:off x="516556" y="6614964"/>
            <a:ext cx="11158888" cy="45721"/>
            <a:chOff x="516556" y="5457516"/>
            <a:chExt cx="11158888" cy="385019"/>
          </a:xfrm>
        </p:grpSpPr>
        <p:grpSp>
          <p:nvGrpSpPr>
            <p:cNvPr id="25" name="Group 24">
              <a:extLst>
                <a:ext uri="{FF2B5EF4-FFF2-40B4-BE49-F238E27FC236}">
                  <a16:creationId xmlns:a16="http://schemas.microsoft.com/office/drawing/2014/main" id="{9B0ECAF8-2F9A-4E69-8E19-0B0861F1A32F}"/>
                </a:ext>
              </a:extLst>
            </p:cNvPr>
            <p:cNvGrpSpPr/>
            <p:nvPr/>
          </p:nvGrpSpPr>
          <p:grpSpPr>
            <a:xfrm>
              <a:off x="9297648" y="5457524"/>
              <a:ext cx="2377796" cy="385011"/>
              <a:chOff x="9297648" y="5457524"/>
              <a:chExt cx="2496992" cy="385011"/>
            </a:xfrm>
          </p:grpSpPr>
          <p:sp>
            <p:nvSpPr>
              <p:cNvPr id="27" name="Rectangle 26">
                <a:extLst>
                  <a:ext uri="{FF2B5EF4-FFF2-40B4-BE49-F238E27FC236}">
                    <a16:creationId xmlns:a16="http://schemas.microsoft.com/office/drawing/2014/main" id="{216C1743-F084-42E3-9A48-D1F384CC5632}"/>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2E35F2EE-EA30-438B-840C-CB0219FD811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3BDD740F-0E89-4582-A834-CD42000923E8}"/>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2078F23F-1CE0-4381-AD1E-D06EF4211D69}"/>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6" name="Rectangle 25">
              <a:extLst>
                <a:ext uri="{FF2B5EF4-FFF2-40B4-BE49-F238E27FC236}">
                  <a16:creationId xmlns:a16="http://schemas.microsoft.com/office/drawing/2014/main" id="{1D60DA03-E873-4843-A6D0-D1D39107EABD}"/>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Speech Bubble: Oval 16">
            <a:extLst>
              <a:ext uri="{FF2B5EF4-FFF2-40B4-BE49-F238E27FC236}">
                <a16:creationId xmlns:a16="http://schemas.microsoft.com/office/drawing/2014/main" id="{3665FFDF-A7CE-448C-B174-D27FC55F418A}"/>
              </a:ext>
            </a:extLst>
          </p:cNvPr>
          <p:cNvSpPr/>
          <p:nvPr/>
        </p:nvSpPr>
        <p:spPr>
          <a:xfrm>
            <a:off x="5011183" y="-1285745"/>
            <a:ext cx="8236984" cy="6858000"/>
          </a:xfrm>
          <a:prstGeom prst="wedgeEllipseCallout">
            <a:avLst>
              <a:gd name="adj1" fmla="val -59411"/>
              <a:gd name="adj2" fmla="val 32156"/>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Content Placeholder 2">
            <a:extLst>
              <a:ext uri="{FF2B5EF4-FFF2-40B4-BE49-F238E27FC236}">
                <a16:creationId xmlns:a16="http://schemas.microsoft.com/office/drawing/2014/main" id="{BE48EE9A-21C5-4A82-9A42-FD2022A7D44C}"/>
              </a:ext>
            </a:extLst>
          </p:cNvPr>
          <p:cNvSpPr>
            <a:spLocks noGrp="1"/>
          </p:cNvSpPr>
          <p:nvPr>
            <p:ph idx="1"/>
          </p:nvPr>
        </p:nvSpPr>
        <p:spPr>
          <a:xfrm>
            <a:off x="6137911" y="587491"/>
            <a:ext cx="5537533" cy="25379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21" name="Picture 20" descr="Shape, arrow&#10;&#10;Description automatically generated">
            <a:extLst>
              <a:ext uri="{FF2B5EF4-FFF2-40B4-BE49-F238E27FC236}">
                <a16:creationId xmlns:a16="http://schemas.microsoft.com/office/drawing/2014/main" id="{CED1CB33-B154-4BBB-AF92-43980ED6B185}"/>
              </a:ext>
            </a:extLst>
          </p:cNvPr>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461392" y="3125407"/>
            <a:ext cx="3542984" cy="3145101"/>
          </a:xfrm>
          <a:prstGeom prst="rect">
            <a:avLst/>
          </a:prstGeom>
        </p:spPr>
      </p:pic>
      <p:pic>
        <p:nvPicPr>
          <p:cNvPr id="6" name="Picture 5" descr="A black background with grey and green text&#10;&#10;AI-generated content may be incorrect.">
            <a:extLst>
              <a:ext uri="{FF2B5EF4-FFF2-40B4-BE49-F238E27FC236}">
                <a16:creationId xmlns:a16="http://schemas.microsoft.com/office/drawing/2014/main" id="{159C26DD-B9AF-35E7-BF9C-BD65BCF3A5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122953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996DF-E284-4458-82BA-5CB669CEA69B}"/>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3" name="Footer Placeholder 2">
            <a:extLst>
              <a:ext uri="{FF2B5EF4-FFF2-40B4-BE49-F238E27FC236}">
                <a16:creationId xmlns:a16="http://schemas.microsoft.com/office/drawing/2014/main" id="{5147A772-D629-4A00-8AD0-C0182C45D6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E2E6A5F-A7F3-4FBD-934A-83D4BBE213F7}"/>
              </a:ext>
            </a:extLst>
          </p:cNvPr>
          <p:cNvSpPr>
            <a:spLocks noGrp="1"/>
          </p:cNvSpPr>
          <p:nvPr>
            <p:ph type="sldNum" sz="quarter" idx="12"/>
          </p:nvPr>
        </p:nvSpPr>
        <p:spPr/>
        <p:txBody>
          <a:bodyPr/>
          <a:lstStyle/>
          <a:p>
            <a:fld id="{26B332C7-CBAA-4DAE-8DB2-42C0569AC1DD}" type="slidenum">
              <a:rPr lang="en-CA" smtClean="0"/>
              <a:t>‹#›</a:t>
            </a:fld>
            <a:endParaRPr lang="en-CA"/>
          </a:p>
        </p:txBody>
      </p:sp>
      <p:grpSp>
        <p:nvGrpSpPr>
          <p:cNvPr id="7" name="Group 6">
            <a:extLst>
              <a:ext uri="{FF2B5EF4-FFF2-40B4-BE49-F238E27FC236}">
                <a16:creationId xmlns:a16="http://schemas.microsoft.com/office/drawing/2014/main" id="{DF7CC5B6-1458-460D-A940-0A4C6832ADC9}"/>
              </a:ext>
            </a:extLst>
          </p:cNvPr>
          <p:cNvGrpSpPr/>
          <p:nvPr/>
        </p:nvGrpSpPr>
        <p:grpSpPr>
          <a:xfrm>
            <a:off x="516556" y="6614964"/>
            <a:ext cx="11158888" cy="45721"/>
            <a:chOff x="516556" y="5457516"/>
            <a:chExt cx="11158888" cy="385019"/>
          </a:xfrm>
        </p:grpSpPr>
        <p:grpSp>
          <p:nvGrpSpPr>
            <p:cNvPr id="8" name="Group 7">
              <a:extLst>
                <a:ext uri="{FF2B5EF4-FFF2-40B4-BE49-F238E27FC236}">
                  <a16:creationId xmlns:a16="http://schemas.microsoft.com/office/drawing/2014/main" id="{54225CBA-3B4B-429C-96C5-68D387C9AC36}"/>
                </a:ext>
              </a:extLst>
            </p:cNvPr>
            <p:cNvGrpSpPr/>
            <p:nvPr/>
          </p:nvGrpSpPr>
          <p:grpSpPr>
            <a:xfrm>
              <a:off x="9297648" y="5457524"/>
              <a:ext cx="2377796" cy="385011"/>
              <a:chOff x="9297648" y="5457524"/>
              <a:chExt cx="2496992" cy="385011"/>
            </a:xfrm>
          </p:grpSpPr>
          <p:sp>
            <p:nvSpPr>
              <p:cNvPr id="10" name="Rectangle 9">
                <a:extLst>
                  <a:ext uri="{FF2B5EF4-FFF2-40B4-BE49-F238E27FC236}">
                    <a16:creationId xmlns:a16="http://schemas.microsoft.com/office/drawing/2014/main" id="{039695ED-D713-4D47-B96C-BF0AD2025D84}"/>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53B6ECAA-964D-4694-B2F6-D10D870E563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5F78DCF-09A9-486D-BE07-768A380627D7}"/>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A2C5E91-A1B9-49DF-A5B5-07C1D8C73F21}"/>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Rectangle 8">
              <a:extLst>
                <a:ext uri="{FF2B5EF4-FFF2-40B4-BE49-F238E27FC236}">
                  <a16:creationId xmlns:a16="http://schemas.microsoft.com/office/drawing/2014/main" id="{69F3D7CC-A398-4C19-984B-81BD575C4A95}"/>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5" name="Picture 14" descr="A logo with a leaf&#10;&#10;AI-generated content may be incorrect.">
            <a:extLst>
              <a:ext uri="{FF2B5EF4-FFF2-40B4-BE49-F238E27FC236}">
                <a16:creationId xmlns:a16="http://schemas.microsoft.com/office/drawing/2014/main" id="{3BD54430-36A8-F691-0AF9-B499C0A7AE1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pic>
        <p:nvPicPr>
          <p:cNvPr id="16" name="Picture 15" descr="A black background with grey and green text&#10;&#10;AI-generated content may be incorrect.">
            <a:extLst>
              <a:ext uri="{FF2B5EF4-FFF2-40B4-BE49-F238E27FC236}">
                <a16:creationId xmlns:a16="http://schemas.microsoft.com/office/drawing/2014/main" id="{01AD9076-C0CE-DC98-C676-ABD77FE54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163677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996DF-E284-4458-82BA-5CB669CEA69B}"/>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3" name="Footer Placeholder 2">
            <a:extLst>
              <a:ext uri="{FF2B5EF4-FFF2-40B4-BE49-F238E27FC236}">
                <a16:creationId xmlns:a16="http://schemas.microsoft.com/office/drawing/2014/main" id="{5147A772-D629-4A00-8AD0-C0182C45D6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E2E6A5F-A7F3-4FBD-934A-83D4BBE213F7}"/>
              </a:ext>
            </a:extLst>
          </p:cNvPr>
          <p:cNvSpPr>
            <a:spLocks noGrp="1"/>
          </p:cNvSpPr>
          <p:nvPr>
            <p:ph type="sldNum" sz="quarter" idx="12"/>
          </p:nvPr>
        </p:nvSpPr>
        <p:spPr/>
        <p:txBody>
          <a:bodyPr/>
          <a:lstStyle/>
          <a:p>
            <a:fld id="{26B332C7-CBAA-4DAE-8DB2-42C0569AC1DD}" type="slidenum">
              <a:rPr lang="en-CA" smtClean="0"/>
              <a:t>‹#›</a:t>
            </a:fld>
            <a:endParaRPr lang="en-CA"/>
          </a:p>
        </p:txBody>
      </p:sp>
      <p:grpSp>
        <p:nvGrpSpPr>
          <p:cNvPr id="7" name="Group 6">
            <a:extLst>
              <a:ext uri="{FF2B5EF4-FFF2-40B4-BE49-F238E27FC236}">
                <a16:creationId xmlns:a16="http://schemas.microsoft.com/office/drawing/2014/main" id="{DF7CC5B6-1458-460D-A940-0A4C6832ADC9}"/>
              </a:ext>
            </a:extLst>
          </p:cNvPr>
          <p:cNvGrpSpPr/>
          <p:nvPr/>
        </p:nvGrpSpPr>
        <p:grpSpPr>
          <a:xfrm>
            <a:off x="516556" y="6614964"/>
            <a:ext cx="11158888" cy="45721"/>
            <a:chOff x="516556" y="5457516"/>
            <a:chExt cx="11158888" cy="385019"/>
          </a:xfrm>
        </p:grpSpPr>
        <p:grpSp>
          <p:nvGrpSpPr>
            <p:cNvPr id="8" name="Group 7">
              <a:extLst>
                <a:ext uri="{FF2B5EF4-FFF2-40B4-BE49-F238E27FC236}">
                  <a16:creationId xmlns:a16="http://schemas.microsoft.com/office/drawing/2014/main" id="{54225CBA-3B4B-429C-96C5-68D387C9AC36}"/>
                </a:ext>
              </a:extLst>
            </p:cNvPr>
            <p:cNvGrpSpPr/>
            <p:nvPr/>
          </p:nvGrpSpPr>
          <p:grpSpPr>
            <a:xfrm>
              <a:off x="9297648" y="5457524"/>
              <a:ext cx="2377796" cy="385011"/>
              <a:chOff x="9297648" y="5457524"/>
              <a:chExt cx="2496992" cy="385011"/>
            </a:xfrm>
          </p:grpSpPr>
          <p:sp>
            <p:nvSpPr>
              <p:cNvPr id="10" name="Rectangle 9">
                <a:extLst>
                  <a:ext uri="{FF2B5EF4-FFF2-40B4-BE49-F238E27FC236}">
                    <a16:creationId xmlns:a16="http://schemas.microsoft.com/office/drawing/2014/main" id="{039695ED-D713-4D47-B96C-BF0AD2025D84}"/>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53B6ECAA-964D-4694-B2F6-D10D870E563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5F78DCF-09A9-486D-BE07-768A380627D7}"/>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A2C5E91-A1B9-49DF-A5B5-07C1D8C73F21}"/>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Rectangle 8">
              <a:extLst>
                <a:ext uri="{FF2B5EF4-FFF2-40B4-BE49-F238E27FC236}">
                  <a16:creationId xmlns:a16="http://schemas.microsoft.com/office/drawing/2014/main" id="{69F3D7CC-A398-4C19-984B-81BD575C4A95}"/>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4" name="Picture 13" descr="A black background with grey and green text&#10;&#10;AI-generated content may be incorrect.">
            <a:extLst>
              <a:ext uri="{FF2B5EF4-FFF2-40B4-BE49-F238E27FC236}">
                <a16:creationId xmlns:a16="http://schemas.microsoft.com/office/drawing/2014/main" id="{A6B6FEA5-5793-2862-59F3-A0FAAA0BAB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382345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 half">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4DAA0AF9-23F7-9C7C-5AB0-DED5331379D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grpSp>
        <p:nvGrpSpPr>
          <p:cNvPr id="10" name="Group 9">
            <a:extLst>
              <a:ext uri="{FF2B5EF4-FFF2-40B4-BE49-F238E27FC236}">
                <a16:creationId xmlns:a16="http://schemas.microsoft.com/office/drawing/2014/main" id="{7178EC09-56A4-4023-8D2D-D46AE75C30EE}"/>
              </a:ext>
            </a:extLst>
          </p:cNvPr>
          <p:cNvGrpSpPr/>
          <p:nvPr/>
        </p:nvGrpSpPr>
        <p:grpSpPr>
          <a:xfrm>
            <a:off x="6025217" y="0"/>
            <a:ext cx="6163457" cy="6858000"/>
            <a:chOff x="6025217" y="0"/>
            <a:chExt cx="6163457" cy="6858000"/>
          </a:xfrm>
        </p:grpSpPr>
        <p:sp>
          <p:nvSpPr>
            <p:cNvPr id="11" name="Rectangle 10">
              <a:extLst>
                <a:ext uri="{FF2B5EF4-FFF2-40B4-BE49-F238E27FC236}">
                  <a16:creationId xmlns:a16="http://schemas.microsoft.com/office/drawing/2014/main" id="{E86DF1C9-F106-422E-85B4-11BB9B50318B}"/>
                </a:ext>
              </a:extLst>
            </p:cNvPr>
            <p:cNvSpPr/>
            <p:nvPr/>
          </p:nvSpPr>
          <p:spPr>
            <a:xfrm flipH="1">
              <a:off x="6025217" y="0"/>
              <a:ext cx="228656"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dirty="0"/>
            </a:p>
          </p:txBody>
        </p:sp>
        <p:sp>
          <p:nvSpPr>
            <p:cNvPr id="12" name="Rectangle 11">
              <a:extLst>
                <a:ext uri="{FF2B5EF4-FFF2-40B4-BE49-F238E27FC236}">
                  <a16:creationId xmlns:a16="http://schemas.microsoft.com/office/drawing/2014/main" id="{0B6BD4C2-0205-46AA-BF9C-8648A7405158}"/>
                </a:ext>
              </a:extLst>
            </p:cNvPr>
            <p:cNvSpPr/>
            <p:nvPr/>
          </p:nvSpPr>
          <p:spPr>
            <a:xfrm>
              <a:off x="6096000" y="0"/>
              <a:ext cx="6092674" cy="6858000"/>
            </a:xfrm>
            <a:prstGeom prst="rect">
              <a:avLst/>
            </a:prstGeom>
            <a:solidFill>
              <a:srgbClr val="3C3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Content Placeholder 2">
            <a:extLst>
              <a:ext uri="{FF2B5EF4-FFF2-40B4-BE49-F238E27FC236}">
                <a16:creationId xmlns:a16="http://schemas.microsoft.com/office/drawing/2014/main" id="{F596E681-903A-4486-A66C-F84FEE496EF4}"/>
              </a:ext>
            </a:extLst>
          </p:cNvPr>
          <p:cNvSpPr>
            <a:spLocks noGrp="1"/>
          </p:cNvSpPr>
          <p:nvPr>
            <p:ph idx="1"/>
          </p:nvPr>
        </p:nvSpPr>
        <p:spPr>
          <a:xfrm>
            <a:off x="6731726" y="987425"/>
            <a:ext cx="5062914"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D282491-F18C-44BF-8D50-FE0D5794C4C6}"/>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6" name="Footer Placeholder 5">
            <a:extLst>
              <a:ext uri="{FF2B5EF4-FFF2-40B4-BE49-F238E27FC236}">
                <a16:creationId xmlns:a16="http://schemas.microsoft.com/office/drawing/2014/main" id="{0C364113-CE78-4915-B512-2721E65B02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56F99A-379A-4642-BC29-F38171693D95}"/>
              </a:ext>
            </a:extLst>
          </p:cNvPr>
          <p:cNvSpPr>
            <a:spLocks noGrp="1"/>
          </p:cNvSpPr>
          <p:nvPr>
            <p:ph type="sldNum" sz="quarter" idx="12"/>
          </p:nvPr>
        </p:nvSpPr>
        <p:spPr/>
        <p:txBody>
          <a:bodyPr/>
          <a:lstStyle/>
          <a:p>
            <a:fld id="{26B332C7-CBAA-4DAE-8DB2-42C0569AC1DD}" type="slidenum">
              <a:rPr lang="en-CA" smtClean="0"/>
              <a:t>‹#›</a:t>
            </a:fld>
            <a:endParaRPr lang="en-CA"/>
          </a:p>
        </p:txBody>
      </p:sp>
      <p:grpSp>
        <p:nvGrpSpPr>
          <p:cNvPr id="32" name="Group 31">
            <a:extLst>
              <a:ext uri="{FF2B5EF4-FFF2-40B4-BE49-F238E27FC236}">
                <a16:creationId xmlns:a16="http://schemas.microsoft.com/office/drawing/2014/main" id="{7C2EBF46-F29D-4B71-915C-255B1956612F}"/>
              </a:ext>
            </a:extLst>
          </p:cNvPr>
          <p:cNvGrpSpPr/>
          <p:nvPr/>
        </p:nvGrpSpPr>
        <p:grpSpPr>
          <a:xfrm>
            <a:off x="516556" y="6614964"/>
            <a:ext cx="11158888" cy="45721"/>
            <a:chOff x="516556" y="5457516"/>
            <a:chExt cx="11158888" cy="385019"/>
          </a:xfrm>
        </p:grpSpPr>
        <p:grpSp>
          <p:nvGrpSpPr>
            <p:cNvPr id="34" name="Group 33">
              <a:extLst>
                <a:ext uri="{FF2B5EF4-FFF2-40B4-BE49-F238E27FC236}">
                  <a16:creationId xmlns:a16="http://schemas.microsoft.com/office/drawing/2014/main" id="{570236F6-5D12-4F58-AD64-F513D14835AC}"/>
                </a:ext>
              </a:extLst>
            </p:cNvPr>
            <p:cNvGrpSpPr/>
            <p:nvPr/>
          </p:nvGrpSpPr>
          <p:grpSpPr>
            <a:xfrm>
              <a:off x="9297648" y="5457524"/>
              <a:ext cx="2377796" cy="385011"/>
              <a:chOff x="9297648" y="5457524"/>
              <a:chExt cx="2496992" cy="385011"/>
            </a:xfrm>
          </p:grpSpPr>
          <p:sp>
            <p:nvSpPr>
              <p:cNvPr id="36" name="Rectangle 35">
                <a:extLst>
                  <a:ext uri="{FF2B5EF4-FFF2-40B4-BE49-F238E27FC236}">
                    <a16:creationId xmlns:a16="http://schemas.microsoft.com/office/drawing/2014/main" id="{6C47E3CE-D40B-4E8E-BB7C-B6525FE74025}"/>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E2712F22-3859-4645-8A56-DE4EF91DF7C1}"/>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a:extLst>
                  <a:ext uri="{FF2B5EF4-FFF2-40B4-BE49-F238E27FC236}">
                    <a16:creationId xmlns:a16="http://schemas.microsoft.com/office/drawing/2014/main" id="{3332CDE0-98D7-4406-867B-D1FFDD94B93C}"/>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a:extLst>
                  <a:ext uri="{FF2B5EF4-FFF2-40B4-BE49-F238E27FC236}">
                    <a16:creationId xmlns:a16="http://schemas.microsoft.com/office/drawing/2014/main" id="{CD1CC938-FE59-4EC5-AA9D-D623EC0DBD83}"/>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Rectangle 34">
              <a:extLst>
                <a:ext uri="{FF2B5EF4-FFF2-40B4-BE49-F238E27FC236}">
                  <a16:creationId xmlns:a16="http://schemas.microsoft.com/office/drawing/2014/main" id="{A4B46170-1F33-4239-ABE1-5B4511DBA9DE}"/>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Content Placeholder 2">
            <a:extLst>
              <a:ext uri="{FF2B5EF4-FFF2-40B4-BE49-F238E27FC236}">
                <a16:creationId xmlns:a16="http://schemas.microsoft.com/office/drawing/2014/main" id="{35379412-5C6D-4FC3-BF65-EAD628E337C6}"/>
              </a:ext>
            </a:extLst>
          </p:cNvPr>
          <p:cNvSpPr>
            <a:spLocks noGrp="1"/>
          </p:cNvSpPr>
          <p:nvPr>
            <p:ph sz="half" idx="13"/>
          </p:nvPr>
        </p:nvSpPr>
        <p:spPr>
          <a:xfrm>
            <a:off x="838200" y="1917309"/>
            <a:ext cx="4273731" cy="4259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2" name="Title 1">
            <a:extLst>
              <a:ext uri="{FF2B5EF4-FFF2-40B4-BE49-F238E27FC236}">
                <a16:creationId xmlns:a16="http://schemas.microsoft.com/office/drawing/2014/main" id="{D81D4683-45BD-41F6-AFAC-A787648498E6}"/>
              </a:ext>
            </a:extLst>
          </p:cNvPr>
          <p:cNvSpPr>
            <a:spLocks noGrp="1"/>
          </p:cNvSpPr>
          <p:nvPr>
            <p:ph type="title" hasCustomPrompt="1"/>
          </p:nvPr>
        </p:nvSpPr>
        <p:spPr>
          <a:xfrm>
            <a:off x="838200" y="975420"/>
            <a:ext cx="4273731"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pic>
        <p:nvPicPr>
          <p:cNvPr id="4" name="Picture 3" descr="A white text on a black background&#10;&#10;AI-generated content may be incorrect.">
            <a:extLst>
              <a:ext uri="{FF2B5EF4-FFF2-40B4-BE49-F238E27FC236}">
                <a16:creationId xmlns:a16="http://schemas.microsoft.com/office/drawing/2014/main" id="{76A49137-85C8-BB73-5C66-E4D237EB4E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spTree>
    <p:extLst>
      <p:ext uri="{BB962C8B-B14F-4D97-AF65-F5344CB8AC3E}">
        <p14:creationId xmlns:p14="http://schemas.microsoft.com/office/powerpoint/2010/main" val="210539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 3 an 1 quarters">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FEA7FDD3-0481-569C-53E9-2B291CA84517}"/>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grpSp>
        <p:nvGrpSpPr>
          <p:cNvPr id="10" name="Group 9">
            <a:extLst>
              <a:ext uri="{FF2B5EF4-FFF2-40B4-BE49-F238E27FC236}">
                <a16:creationId xmlns:a16="http://schemas.microsoft.com/office/drawing/2014/main" id="{7178EC09-56A4-4023-8D2D-D46AE75C30EE}"/>
              </a:ext>
            </a:extLst>
          </p:cNvPr>
          <p:cNvGrpSpPr/>
          <p:nvPr/>
        </p:nvGrpSpPr>
        <p:grpSpPr>
          <a:xfrm>
            <a:off x="7720298" y="0"/>
            <a:ext cx="4468376" cy="6858000"/>
            <a:chOff x="7720298" y="0"/>
            <a:chExt cx="4468376" cy="6858000"/>
          </a:xfrm>
        </p:grpSpPr>
        <p:sp>
          <p:nvSpPr>
            <p:cNvPr id="11" name="Rectangle 10">
              <a:extLst>
                <a:ext uri="{FF2B5EF4-FFF2-40B4-BE49-F238E27FC236}">
                  <a16:creationId xmlns:a16="http://schemas.microsoft.com/office/drawing/2014/main" id="{E86DF1C9-F106-422E-85B4-11BB9B50318B}"/>
                </a:ext>
              </a:extLst>
            </p:cNvPr>
            <p:cNvSpPr/>
            <p:nvPr/>
          </p:nvSpPr>
          <p:spPr>
            <a:xfrm flipH="1">
              <a:off x="7720298" y="0"/>
              <a:ext cx="228656"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0B6BD4C2-0205-46AA-BF9C-8648A7405158}"/>
                </a:ext>
              </a:extLst>
            </p:cNvPr>
            <p:cNvSpPr/>
            <p:nvPr/>
          </p:nvSpPr>
          <p:spPr>
            <a:xfrm>
              <a:off x="7845274" y="0"/>
              <a:ext cx="4343400" cy="6858000"/>
            </a:xfrm>
            <a:prstGeom prst="rect">
              <a:avLst/>
            </a:prstGeom>
            <a:solidFill>
              <a:srgbClr val="3C3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Content Placeholder 2">
            <a:extLst>
              <a:ext uri="{FF2B5EF4-FFF2-40B4-BE49-F238E27FC236}">
                <a16:creationId xmlns:a16="http://schemas.microsoft.com/office/drawing/2014/main" id="{F596E681-903A-4486-A66C-F84FEE496EF4}"/>
              </a:ext>
            </a:extLst>
          </p:cNvPr>
          <p:cNvSpPr>
            <a:spLocks noGrp="1"/>
          </p:cNvSpPr>
          <p:nvPr>
            <p:ph idx="1"/>
          </p:nvPr>
        </p:nvSpPr>
        <p:spPr>
          <a:xfrm>
            <a:off x="8369396" y="987425"/>
            <a:ext cx="3425244"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D282491-F18C-44BF-8D50-FE0D5794C4C6}"/>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6" name="Footer Placeholder 5">
            <a:extLst>
              <a:ext uri="{FF2B5EF4-FFF2-40B4-BE49-F238E27FC236}">
                <a16:creationId xmlns:a16="http://schemas.microsoft.com/office/drawing/2014/main" id="{0C364113-CE78-4915-B512-2721E65B02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56F99A-379A-4642-BC29-F38171693D95}"/>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40" name="Content Placeholder 2">
            <a:extLst>
              <a:ext uri="{FF2B5EF4-FFF2-40B4-BE49-F238E27FC236}">
                <a16:creationId xmlns:a16="http://schemas.microsoft.com/office/drawing/2014/main" id="{35379412-5C6D-4FC3-BF65-EAD628E337C6}"/>
              </a:ext>
            </a:extLst>
          </p:cNvPr>
          <p:cNvSpPr>
            <a:spLocks noGrp="1"/>
          </p:cNvSpPr>
          <p:nvPr>
            <p:ph sz="half" idx="13"/>
          </p:nvPr>
        </p:nvSpPr>
        <p:spPr>
          <a:xfrm>
            <a:off x="838200" y="2444085"/>
            <a:ext cx="6376548" cy="37328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2" name="Title 1">
            <a:extLst>
              <a:ext uri="{FF2B5EF4-FFF2-40B4-BE49-F238E27FC236}">
                <a16:creationId xmlns:a16="http://schemas.microsoft.com/office/drawing/2014/main" id="{D81D4683-45BD-41F6-AFAC-A787648498E6}"/>
              </a:ext>
            </a:extLst>
          </p:cNvPr>
          <p:cNvSpPr>
            <a:spLocks noGrp="1"/>
          </p:cNvSpPr>
          <p:nvPr>
            <p:ph type="title" hasCustomPrompt="1"/>
          </p:nvPr>
        </p:nvSpPr>
        <p:spPr>
          <a:xfrm>
            <a:off x="838200" y="975420"/>
            <a:ext cx="6376548"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pic>
        <p:nvPicPr>
          <p:cNvPr id="9" name="Picture 8" descr="A white text on a black background&#10;&#10;AI-generated content may be incorrect.">
            <a:extLst>
              <a:ext uri="{FF2B5EF4-FFF2-40B4-BE49-F238E27FC236}">
                <a16:creationId xmlns:a16="http://schemas.microsoft.com/office/drawing/2014/main" id="{F3D83F2D-7CF8-C942-F7BB-3C64A33E8F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grpSp>
        <p:nvGrpSpPr>
          <p:cNvPr id="13" name="Group 12">
            <a:extLst>
              <a:ext uri="{FF2B5EF4-FFF2-40B4-BE49-F238E27FC236}">
                <a16:creationId xmlns:a16="http://schemas.microsoft.com/office/drawing/2014/main" id="{0E4B724D-9B2C-EC34-BA2E-F37EEEE0495D}"/>
              </a:ext>
            </a:extLst>
          </p:cNvPr>
          <p:cNvGrpSpPr/>
          <p:nvPr userDrawn="1"/>
        </p:nvGrpSpPr>
        <p:grpSpPr>
          <a:xfrm>
            <a:off x="516556" y="6614965"/>
            <a:ext cx="11158888" cy="45721"/>
            <a:chOff x="516556" y="5457516"/>
            <a:chExt cx="11158888" cy="385018"/>
          </a:xfrm>
        </p:grpSpPr>
        <p:grpSp>
          <p:nvGrpSpPr>
            <p:cNvPr id="14" name="Group 13">
              <a:extLst>
                <a:ext uri="{FF2B5EF4-FFF2-40B4-BE49-F238E27FC236}">
                  <a16:creationId xmlns:a16="http://schemas.microsoft.com/office/drawing/2014/main" id="{43EB161E-DE4A-B608-07BD-6A6AC4DB4370}"/>
                </a:ext>
              </a:extLst>
            </p:cNvPr>
            <p:cNvGrpSpPr/>
            <p:nvPr/>
          </p:nvGrpSpPr>
          <p:grpSpPr>
            <a:xfrm>
              <a:off x="9297648" y="5457524"/>
              <a:ext cx="2377796" cy="385010"/>
              <a:chOff x="9297648" y="5457524"/>
              <a:chExt cx="2496992" cy="385011"/>
            </a:xfrm>
          </p:grpSpPr>
          <p:sp>
            <p:nvSpPr>
              <p:cNvPr id="16" name="Rectangle 15">
                <a:extLst>
                  <a:ext uri="{FF2B5EF4-FFF2-40B4-BE49-F238E27FC236}">
                    <a16:creationId xmlns:a16="http://schemas.microsoft.com/office/drawing/2014/main" id="{D5136244-C7F2-AD37-3524-465DCA8118C9}"/>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7D58A774-863E-B501-114E-6F4BDEB54E41}"/>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4677C32B-513D-C91D-8E0A-4CAA2A6B8156}"/>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74074B8E-BB3A-C169-74D2-06B95A1300D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a:extLst>
                <a:ext uri="{FF2B5EF4-FFF2-40B4-BE49-F238E27FC236}">
                  <a16:creationId xmlns:a16="http://schemas.microsoft.com/office/drawing/2014/main" id="{664B3B3D-8E59-5D37-324E-242238B380BE}"/>
                </a:ext>
              </a:extLst>
            </p:cNvPr>
            <p:cNvSpPr/>
            <p:nvPr/>
          </p:nvSpPr>
          <p:spPr>
            <a:xfrm>
              <a:off x="516556" y="5457516"/>
              <a:ext cx="8732109" cy="385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88162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estions">
    <p:bg>
      <p:bgPr>
        <a:solidFill>
          <a:schemeClr val="bg1"/>
        </a:solidFill>
        <a:effectLst/>
      </p:bgPr>
    </p:bg>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151C3A43-0393-C880-E93C-1E433FF2E878}"/>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2" name="Title 1">
            <a:extLst>
              <a:ext uri="{FF2B5EF4-FFF2-40B4-BE49-F238E27FC236}">
                <a16:creationId xmlns:a16="http://schemas.microsoft.com/office/drawing/2014/main" id="{C7401206-CBAD-4FE9-B930-48E24277B23D}"/>
              </a:ext>
            </a:extLst>
          </p:cNvPr>
          <p:cNvSpPr>
            <a:spLocks noGrp="1"/>
          </p:cNvSpPr>
          <p:nvPr>
            <p:ph type="title" hasCustomPrompt="1"/>
          </p:nvPr>
        </p:nvSpPr>
        <p:spPr>
          <a:xfrm>
            <a:off x="831850" y="2798076"/>
            <a:ext cx="10515600" cy="861775"/>
          </a:xfrm>
          <a:prstGeom prst="rect">
            <a:avLst/>
          </a:prstGeom>
        </p:spPr>
        <p:txBody>
          <a:bodyPr anchor="b"/>
          <a:lstStyle>
            <a:lvl1pPr algn="ctr">
              <a:defRPr sz="5000" cap="none" baseline="0">
                <a:solidFill>
                  <a:schemeClr val="tx2"/>
                </a:solidFill>
              </a:defRPr>
            </a:lvl1pPr>
          </a:lstStyle>
          <a:p>
            <a:r>
              <a:rPr lang="en-US" dirty="0"/>
              <a:t>Insert Title</a:t>
            </a:r>
            <a:endParaRPr lang="en-CA" dirty="0"/>
          </a:p>
        </p:txBody>
      </p:sp>
      <p:sp>
        <p:nvSpPr>
          <p:cNvPr id="13" name="Text Placeholder 2">
            <a:extLst>
              <a:ext uri="{FF2B5EF4-FFF2-40B4-BE49-F238E27FC236}">
                <a16:creationId xmlns:a16="http://schemas.microsoft.com/office/drawing/2014/main" id="{278F3771-CF2C-443C-A3D5-9C1B86AA7622}"/>
              </a:ext>
            </a:extLst>
          </p:cNvPr>
          <p:cNvSpPr>
            <a:spLocks noGrp="1"/>
          </p:cNvSpPr>
          <p:nvPr>
            <p:ph type="body" idx="1"/>
          </p:nvPr>
        </p:nvSpPr>
        <p:spPr>
          <a:xfrm>
            <a:off x="831850" y="3710718"/>
            <a:ext cx="10515600" cy="1500187"/>
          </a:xfrm>
        </p:spPr>
        <p:txBody>
          <a:bodyPr>
            <a:normAutofit/>
          </a:bodyPr>
          <a:lstStyle>
            <a:lvl1pPr marL="0" indent="0" algn="ctr">
              <a:buNone/>
              <a:defRPr sz="2800" cap="none" spc="300" baseline="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A black background with grey and green text&#10;&#10;AI-generated content may be incorrect.">
            <a:extLst>
              <a:ext uri="{FF2B5EF4-FFF2-40B4-BE49-F238E27FC236}">
                <a16:creationId xmlns:a16="http://schemas.microsoft.com/office/drawing/2014/main" id="{8ECD263D-4F2C-DEE6-F35A-92B1AC0387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3315" y="1504148"/>
            <a:ext cx="4452685" cy="1185248"/>
          </a:xfrm>
          <a:prstGeom prst="rect">
            <a:avLst/>
          </a:prstGeom>
        </p:spPr>
      </p:pic>
    </p:spTree>
    <p:extLst>
      <p:ext uri="{BB962C8B-B14F-4D97-AF65-F5344CB8AC3E}">
        <p14:creationId xmlns:p14="http://schemas.microsoft.com/office/powerpoint/2010/main" val="50280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white letter with green leaves&#10;&#10;AI-generated content may be incorrect.">
            <a:extLst>
              <a:ext uri="{FF2B5EF4-FFF2-40B4-BE49-F238E27FC236}">
                <a16:creationId xmlns:a16="http://schemas.microsoft.com/office/drawing/2014/main" id="{E14C814B-6F33-5F26-1751-655D366F5DAC}"/>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12" name="Title 1">
            <a:extLst>
              <a:ext uri="{FF2B5EF4-FFF2-40B4-BE49-F238E27FC236}">
                <a16:creationId xmlns:a16="http://schemas.microsoft.com/office/drawing/2014/main" id="{884BFCB7-E750-4EAE-8358-309B7D688998}"/>
              </a:ext>
            </a:extLst>
          </p:cNvPr>
          <p:cNvSpPr>
            <a:spLocks noGrp="1"/>
          </p:cNvSpPr>
          <p:nvPr>
            <p:ph type="title" hasCustomPrompt="1"/>
          </p:nvPr>
        </p:nvSpPr>
        <p:spPr>
          <a:xfrm>
            <a:off x="831850" y="1395164"/>
            <a:ext cx="10515600" cy="861775"/>
          </a:xfrm>
          <a:prstGeom prst="rect">
            <a:avLst/>
          </a:prstGeom>
        </p:spPr>
        <p:txBody>
          <a:bodyPr anchor="b"/>
          <a:lstStyle>
            <a:lvl1pPr algn="ctr">
              <a:defRPr sz="5000" cap="all" baseline="0">
                <a:solidFill>
                  <a:schemeClr val="bg1"/>
                </a:solidFill>
              </a:defRPr>
            </a:lvl1pPr>
          </a:lstStyle>
          <a:p>
            <a:r>
              <a:rPr lang="en-US" dirty="0"/>
              <a:t>Insert Title</a:t>
            </a:r>
            <a:endParaRPr lang="en-CA" dirty="0"/>
          </a:p>
        </p:txBody>
      </p:sp>
      <p:sp>
        <p:nvSpPr>
          <p:cNvPr id="13" name="Text Placeholder 2">
            <a:extLst>
              <a:ext uri="{FF2B5EF4-FFF2-40B4-BE49-F238E27FC236}">
                <a16:creationId xmlns:a16="http://schemas.microsoft.com/office/drawing/2014/main" id="{CE44391F-AF25-4FC0-88B1-FB3A52E4374F}"/>
              </a:ext>
            </a:extLst>
          </p:cNvPr>
          <p:cNvSpPr>
            <a:spLocks noGrp="1"/>
          </p:cNvSpPr>
          <p:nvPr>
            <p:ph type="body" idx="1"/>
          </p:nvPr>
        </p:nvSpPr>
        <p:spPr>
          <a:xfrm>
            <a:off x="831850" y="2307806"/>
            <a:ext cx="10515600" cy="1500187"/>
          </a:xfrm>
        </p:spPr>
        <p:txBody>
          <a:bodyPr/>
          <a:lstStyle>
            <a:lvl1pPr marL="0" indent="0" algn="ctr">
              <a:buNone/>
              <a:defRPr sz="2400" cap="all" spc="600" baseline="0">
                <a:solidFill>
                  <a:schemeClr val="bg2"/>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A white text on a black background&#10;&#10;AI-generated content may be incorrect.">
            <a:extLst>
              <a:ext uri="{FF2B5EF4-FFF2-40B4-BE49-F238E27FC236}">
                <a16:creationId xmlns:a16="http://schemas.microsoft.com/office/drawing/2014/main" id="{8FA558AB-E4FC-772D-F070-251553F0B8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3315" y="3981989"/>
            <a:ext cx="4361685" cy="1161025"/>
          </a:xfrm>
          <a:prstGeom prst="rect">
            <a:avLst/>
          </a:prstGeom>
        </p:spPr>
      </p:pic>
    </p:spTree>
    <p:extLst>
      <p:ext uri="{BB962C8B-B14F-4D97-AF65-F5344CB8AC3E}">
        <p14:creationId xmlns:p14="http://schemas.microsoft.com/office/powerpoint/2010/main" val="349864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8" name="Picture 7" descr="A white letter with green leaves&#10;&#10;AI-generated content may be incorrect.">
            <a:extLst>
              <a:ext uri="{FF2B5EF4-FFF2-40B4-BE49-F238E27FC236}">
                <a16:creationId xmlns:a16="http://schemas.microsoft.com/office/drawing/2014/main" id="{3C82CBD9-954B-17A4-068D-58BA627C814B}"/>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6170466D-C8C3-4C8F-8647-AE4A3D76F2F8}" type="slidenum">
              <a:rPr lang="en-CA" smtClean="0"/>
              <a:t>‹#›</a:t>
            </a:fld>
            <a:endParaRPr lang="en-CA"/>
          </a:p>
        </p:txBody>
      </p:sp>
      <p:grpSp>
        <p:nvGrpSpPr>
          <p:cNvPr id="22" name="Group 21">
            <a:extLst>
              <a:ext uri="{FF2B5EF4-FFF2-40B4-BE49-F238E27FC236}">
                <a16:creationId xmlns:a16="http://schemas.microsoft.com/office/drawing/2014/main" id="{5416B611-AC5C-4E4E-9AF9-A1B1C6704666}"/>
              </a:ext>
            </a:extLst>
          </p:cNvPr>
          <p:cNvGrpSpPr/>
          <p:nvPr/>
        </p:nvGrpSpPr>
        <p:grpSpPr>
          <a:xfrm>
            <a:off x="516556" y="6614964"/>
            <a:ext cx="11158888" cy="45721"/>
            <a:chOff x="516556" y="5457516"/>
            <a:chExt cx="11158888" cy="385019"/>
          </a:xfrm>
        </p:grpSpPr>
        <p:grpSp>
          <p:nvGrpSpPr>
            <p:cNvPr id="24" name="Group 23">
              <a:extLst>
                <a:ext uri="{FF2B5EF4-FFF2-40B4-BE49-F238E27FC236}">
                  <a16:creationId xmlns:a16="http://schemas.microsoft.com/office/drawing/2014/main" id="{23F0502C-451A-43CF-B744-15074A4FD2B6}"/>
                </a:ext>
              </a:extLst>
            </p:cNvPr>
            <p:cNvGrpSpPr/>
            <p:nvPr/>
          </p:nvGrpSpPr>
          <p:grpSpPr>
            <a:xfrm>
              <a:off x="9297648" y="5457524"/>
              <a:ext cx="2377796" cy="385011"/>
              <a:chOff x="9297648" y="5457524"/>
              <a:chExt cx="2496992" cy="385011"/>
            </a:xfrm>
          </p:grpSpPr>
          <p:sp>
            <p:nvSpPr>
              <p:cNvPr id="26" name="Rectangle 25">
                <a:extLst>
                  <a:ext uri="{FF2B5EF4-FFF2-40B4-BE49-F238E27FC236}">
                    <a16:creationId xmlns:a16="http://schemas.microsoft.com/office/drawing/2014/main" id="{9AE3B422-CA99-46D3-8161-4B1348E5DEB8}"/>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20AD878E-E028-45B8-87FE-0178A931CA64}"/>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C500EB62-5999-43C8-A219-59EC55370170}"/>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A2948A38-D0CC-45D1-8585-0526B7C76B5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Rectangle 24">
              <a:extLst>
                <a:ext uri="{FF2B5EF4-FFF2-40B4-BE49-F238E27FC236}">
                  <a16:creationId xmlns:a16="http://schemas.microsoft.com/office/drawing/2014/main" id="{E4EA5F2D-438C-4436-9910-7A390E41D077}"/>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Title 1">
            <a:extLst>
              <a:ext uri="{FF2B5EF4-FFF2-40B4-BE49-F238E27FC236}">
                <a16:creationId xmlns:a16="http://schemas.microsoft.com/office/drawing/2014/main" id="{378C3B67-C390-4241-99AB-64139C6C78F2}"/>
              </a:ext>
            </a:extLst>
          </p:cNvPr>
          <p:cNvSpPr>
            <a:spLocks noGrp="1"/>
          </p:cNvSpPr>
          <p:nvPr>
            <p:ph type="title" hasCustomPrompt="1"/>
          </p:nvPr>
        </p:nvSpPr>
        <p:spPr>
          <a:xfrm>
            <a:off x="727342" y="1687458"/>
            <a:ext cx="4671967" cy="861775"/>
          </a:xfrm>
          <a:prstGeom prst="rect">
            <a:avLst/>
          </a:prstGeom>
        </p:spPr>
        <p:txBody>
          <a:bodyPr anchor="t"/>
          <a:lstStyle>
            <a:lvl1pPr algn="r">
              <a:defRPr sz="3200" cap="all" baseline="0">
                <a:solidFill>
                  <a:schemeClr val="bg1"/>
                </a:solidFill>
              </a:defRPr>
            </a:lvl1pPr>
          </a:lstStyle>
          <a:p>
            <a:r>
              <a:rPr lang="en-US" dirty="0"/>
              <a:t>Table of contents</a:t>
            </a:r>
            <a:endParaRPr lang="en-CA" dirty="0"/>
          </a:p>
        </p:txBody>
      </p:sp>
      <p:sp>
        <p:nvSpPr>
          <p:cNvPr id="32" name="Content Placeholder 2">
            <a:extLst>
              <a:ext uri="{FF2B5EF4-FFF2-40B4-BE49-F238E27FC236}">
                <a16:creationId xmlns:a16="http://schemas.microsoft.com/office/drawing/2014/main" id="{BB8AE844-EA33-440B-AE9B-E00F3FB7A97F}"/>
              </a:ext>
            </a:extLst>
          </p:cNvPr>
          <p:cNvSpPr>
            <a:spLocks noGrp="1"/>
          </p:cNvSpPr>
          <p:nvPr>
            <p:ph idx="1"/>
          </p:nvPr>
        </p:nvSpPr>
        <p:spPr>
          <a:xfrm>
            <a:off x="5800436" y="1600368"/>
            <a:ext cx="5875008" cy="3624465"/>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33" name="Straight Connector 32">
            <a:extLst>
              <a:ext uri="{FF2B5EF4-FFF2-40B4-BE49-F238E27FC236}">
                <a16:creationId xmlns:a16="http://schemas.microsoft.com/office/drawing/2014/main" id="{9F5FB9FE-384A-4B8C-8A17-C96DE4C974C1}"/>
              </a:ext>
            </a:extLst>
          </p:cNvPr>
          <p:cNvCxnSpPr>
            <a:cxnSpLocks/>
          </p:cNvCxnSpPr>
          <p:nvPr/>
        </p:nvCxnSpPr>
        <p:spPr>
          <a:xfrm>
            <a:off x="5628449" y="1600368"/>
            <a:ext cx="0" cy="3578746"/>
          </a:xfrm>
          <a:prstGeom prst="line">
            <a:avLst/>
          </a:prstGeom>
          <a:ln w="698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descr="A white text on a black background&#10;&#10;AI-generated content may be incorrect.">
            <a:extLst>
              <a:ext uri="{FF2B5EF4-FFF2-40B4-BE49-F238E27FC236}">
                <a16:creationId xmlns:a16="http://schemas.microsoft.com/office/drawing/2014/main" id="{9F7F700B-C34C-B2FD-D705-2CB9F6224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spTree>
    <p:extLst>
      <p:ext uri="{BB962C8B-B14F-4D97-AF65-F5344CB8AC3E}">
        <p14:creationId xmlns:p14="http://schemas.microsoft.com/office/powerpoint/2010/main" val="274621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 name="Picture 19" descr="A white letter with green leaves&#10;&#10;AI-generated content may be incorrect.">
            <a:extLst>
              <a:ext uri="{FF2B5EF4-FFF2-40B4-BE49-F238E27FC236}">
                <a16:creationId xmlns:a16="http://schemas.microsoft.com/office/drawing/2014/main" id="{BE361341-DABD-F063-614A-C6300809120A}"/>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
        <p:nvSpPr>
          <p:cNvPr id="2" name="Title 1">
            <a:extLst>
              <a:ext uri="{FF2B5EF4-FFF2-40B4-BE49-F238E27FC236}">
                <a16:creationId xmlns:a16="http://schemas.microsoft.com/office/drawing/2014/main" id="{87404D0D-9874-4E8E-BF15-0942924C25CF}"/>
              </a:ext>
            </a:extLst>
          </p:cNvPr>
          <p:cNvSpPr>
            <a:spLocks noGrp="1"/>
          </p:cNvSpPr>
          <p:nvPr>
            <p:ph type="title"/>
          </p:nvPr>
        </p:nvSpPr>
        <p:spPr>
          <a:xfrm>
            <a:off x="831850" y="1709738"/>
            <a:ext cx="10515600" cy="2852737"/>
          </a:xfrm>
          <a:prstGeom prst="rect">
            <a:avLst/>
          </a:prstGeom>
        </p:spPr>
        <p:txBody>
          <a:bodyPr anchor="b"/>
          <a:lstStyle>
            <a:lvl1pPr>
              <a:defRPr sz="3200">
                <a:solidFill>
                  <a:schemeClr val="bg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CCAB4BEF-231E-4AB2-9300-5AE152C7A779}"/>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29437-BE4B-4B22-B39C-178F68A84188}"/>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5AA57216-A406-4FB8-947E-CC8BBF06B7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B5D1D0-8915-439C-AE51-2F30B8CCACB1}"/>
              </a:ext>
            </a:extLst>
          </p:cNvPr>
          <p:cNvSpPr>
            <a:spLocks noGrp="1"/>
          </p:cNvSpPr>
          <p:nvPr>
            <p:ph type="sldNum" sz="quarter" idx="12"/>
          </p:nvPr>
        </p:nvSpPr>
        <p:spPr/>
        <p:txBody>
          <a:bodyPr/>
          <a:lstStyle/>
          <a:p>
            <a:fld id="{6170466D-C8C3-4C8F-8647-AE4A3D76F2F8}" type="slidenum">
              <a:rPr lang="en-CA" smtClean="0"/>
              <a:t>‹#›</a:t>
            </a:fld>
            <a:endParaRPr lang="en-CA"/>
          </a:p>
        </p:txBody>
      </p:sp>
      <p:grpSp>
        <p:nvGrpSpPr>
          <p:cNvPr id="10" name="Group 9">
            <a:extLst>
              <a:ext uri="{FF2B5EF4-FFF2-40B4-BE49-F238E27FC236}">
                <a16:creationId xmlns:a16="http://schemas.microsoft.com/office/drawing/2014/main" id="{6BB88254-72F5-4A57-B276-BC6F5CC049F3}"/>
              </a:ext>
            </a:extLst>
          </p:cNvPr>
          <p:cNvGrpSpPr/>
          <p:nvPr/>
        </p:nvGrpSpPr>
        <p:grpSpPr>
          <a:xfrm>
            <a:off x="516556" y="6614964"/>
            <a:ext cx="11158888" cy="45721"/>
            <a:chOff x="516556" y="5457516"/>
            <a:chExt cx="11158888" cy="385019"/>
          </a:xfrm>
        </p:grpSpPr>
        <p:grpSp>
          <p:nvGrpSpPr>
            <p:cNvPr id="12" name="Group 11">
              <a:extLst>
                <a:ext uri="{FF2B5EF4-FFF2-40B4-BE49-F238E27FC236}">
                  <a16:creationId xmlns:a16="http://schemas.microsoft.com/office/drawing/2014/main" id="{F8B69F8C-821A-496B-86E4-9ABFBE7CFD3B}"/>
                </a:ext>
              </a:extLst>
            </p:cNvPr>
            <p:cNvGrpSpPr/>
            <p:nvPr/>
          </p:nvGrpSpPr>
          <p:grpSpPr>
            <a:xfrm>
              <a:off x="9297648" y="5457524"/>
              <a:ext cx="2377796" cy="385011"/>
              <a:chOff x="9297648" y="5457524"/>
              <a:chExt cx="2496992" cy="385011"/>
            </a:xfrm>
          </p:grpSpPr>
          <p:sp>
            <p:nvSpPr>
              <p:cNvPr id="14" name="Rectangle 13">
                <a:extLst>
                  <a:ext uri="{FF2B5EF4-FFF2-40B4-BE49-F238E27FC236}">
                    <a16:creationId xmlns:a16="http://schemas.microsoft.com/office/drawing/2014/main" id="{1E109018-0DAB-415D-AA0B-CDFF0F3BDB40}"/>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E346878B-1A73-4C13-B963-0937753FEFCF}"/>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EAFF55C4-44C4-4849-81E5-A7D5DD9D48D9}"/>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1EEC9596-C951-45AC-9352-2ED6D6FD0035}"/>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Rectangle 12">
              <a:extLst>
                <a:ext uri="{FF2B5EF4-FFF2-40B4-BE49-F238E27FC236}">
                  <a16:creationId xmlns:a16="http://schemas.microsoft.com/office/drawing/2014/main" id="{9D11CF2E-7756-4238-AF77-8567E84B5226}"/>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9" name="Picture 18" descr="A white text on a black background&#10;&#10;AI-generated content may be incorrect.">
            <a:extLst>
              <a:ext uri="{FF2B5EF4-FFF2-40B4-BE49-F238E27FC236}">
                <a16:creationId xmlns:a16="http://schemas.microsoft.com/office/drawing/2014/main" id="{F4811C19-1D21-3CD5-7A22-16039D3790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spTree>
    <p:extLst>
      <p:ext uri="{BB962C8B-B14F-4D97-AF65-F5344CB8AC3E}">
        <p14:creationId xmlns:p14="http://schemas.microsoft.com/office/powerpoint/2010/main" val="2810232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182B7-3826-41D9-B1BA-FDB440200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11AAE1E7-1F7E-402B-839C-07231C8864A0}"/>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53014C54-7193-457B-BEFD-10F7DAE850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7324E6-A004-4CA3-B220-E73308231379}"/>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8" name="Title 1">
            <a:extLst>
              <a:ext uri="{FF2B5EF4-FFF2-40B4-BE49-F238E27FC236}">
                <a16:creationId xmlns:a16="http://schemas.microsoft.com/office/drawing/2014/main" id="{6B91251B-9480-4775-AEC5-5EF6D2A7D147}"/>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10" name="Group 9">
            <a:extLst>
              <a:ext uri="{FF2B5EF4-FFF2-40B4-BE49-F238E27FC236}">
                <a16:creationId xmlns:a16="http://schemas.microsoft.com/office/drawing/2014/main" id="{B417CB22-35D1-4075-A465-621CDD1C0685}"/>
              </a:ext>
            </a:extLst>
          </p:cNvPr>
          <p:cNvGrpSpPr/>
          <p:nvPr/>
        </p:nvGrpSpPr>
        <p:grpSpPr>
          <a:xfrm>
            <a:off x="516556" y="6614964"/>
            <a:ext cx="11158888" cy="45721"/>
            <a:chOff x="516556" y="5457516"/>
            <a:chExt cx="11158888" cy="385019"/>
          </a:xfrm>
        </p:grpSpPr>
        <p:grpSp>
          <p:nvGrpSpPr>
            <p:cNvPr id="12" name="Group 11">
              <a:extLst>
                <a:ext uri="{FF2B5EF4-FFF2-40B4-BE49-F238E27FC236}">
                  <a16:creationId xmlns:a16="http://schemas.microsoft.com/office/drawing/2014/main" id="{32B8B546-3389-4C70-87DC-4D268FCCEDD5}"/>
                </a:ext>
              </a:extLst>
            </p:cNvPr>
            <p:cNvGrpSpPr/>
            <p:nvPr/>
          </p:nvGrpSpPr>
          <p:grpSpPr>
            <a:xfrm>
              <a:off x="9297648" y="5457524"/>
              <a:ext cx="2377796" cy="385011"/>
              <a:chOff x="9297648" y="5457524"/>
              <a:chExt cx="2496992" cy="385011"/>
            </a:xfrm>
          </p:grpSpPr>
          <p:sp>
            <p:nvSpPr>
              <p:cNvPr id="14" name="Rectangle 13">
                <a:extLst>
                  <a:ext uri="{FF2B5EF4-FFF2-40B4-BE49-F238E27FC236}">
                    <a16:creationId xmlns:a16="http://schemas.microsoft.com/office/drawing/2014/main" id="{3FD24A66-5A61-4A00-A09B-4D3EFAC166D7}"/>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8714BD0-57F3-4E3B-9058-8858C9C7E007}"/>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9A8FE13D-BD3D-4DF7-8302-B8C586AAA088}"/>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59773950-6ADD-4A4D-99DC-F9B8CAF56938}"/>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Rectangle 12">
              <a:extLst>
                <a:ext uri="{FF2B5EF4-FFF2-40B4-BE49-F238E27FC236}">
                  <a16:creationId xmlns:a16="http://schemas.microsoft.com/office/drawing/2014/main" id="{0072A6D1-ADC8-4BE6-9FB9-111A5E860CC8}"/>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7" name="Picture 6" descr="A white text on a black background&#10;&#10;AI-generated content may be incorrect.">
            <a:extLst>
              <a:ext uri="{FF2B5EF4-FFF2-40B4-BE49-F238E27FC236}">
                <a16:creationId xmlns:a16="http://schemas.microsoft.com/office/drawing/2014/main" id="{6B25CABA-FD0F-579A-F682-2416CDA3F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19" name="Picture 18" descr="A white letter with green leaves&#10;&#10;AI-generated content may be incorrect.">
            <a:extLst>
              <a:ext uri="{FF2B5EF4-FFF2-40B4-BE49-F238E27FC236}">
                <a16:creationId xmlns:a16="http://schemas.microsoft.com/office/drawing/2014/main" id="{48B80B9A-291B-F5BA-B85C-97C9BB4FF7A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235355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D28812DE-3A5C-C62C-14CB-097F5BC9D647}"/>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pic>
        <p:nvPicPr>
          <p:cNvPr id="7" name="Picture 6" descr="A black background with grey and green text&#10;&#10;AI-generated content may be incorrect.">
            <a:extLst>
              <a:ext uri="{FF2B5EF4-FFF2-40B4-BE49-F238E27FC236}">
                <a16:creationId xmlns:a16="http://schemas.microsoft.com/office/drawing/2014/main" id="{2442AD36-B25C-EE16-394B-9E98D30BC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2" name="Title 1">
            <a:extLst>
              <a:ext uri="{FF2B5EF4-FFF2-40B4-BE49-F238E27FC236}">
                <a16:creationId xmlns:a16="http://schemas.microsoft.com/office/drawing/2014/main" id="{C7401206-CBAD-4FE9-B930-48E24277B23D}"/>
              </a:ext>
            </a:extLst>
          </p:cNvPr>
          <p:cNvSpPr>
            <a:spLocks noGrp="1"/>
          </p:cNvSpPr>
          <p:nvPr>
            <p:ph type="title" hasCustomPrompt="1"/>
          </p:nvPr>
        </p:nvSpPr>
        <p:spPr>
          <a:xfrm>
            <a:off x="718633" y="1687458"/>
            <a:ext cx="4671967" cy="861775"/>
          </a:xfrm>
          <a:prstGeom prst="rect">
            <a:avLst/>
          </a:prstGeom>
        </p:spPr>
        <p:txBody>
          <a:bodyPr anchor="t"/>
          <a:lstStyle>
            <a:lvl1pPr algn="r">
              <a:defRPr sz="3200" cap="all" baseline="0">
                <a:solidFill>
                  <a:schemeClr val="tx2"/>
                </a:solidFill>
              </a:defRPr>
            </a:lvl1pPr>
          </a:lstStyle>
          <a:p>
            <a:r>
              <a:rPr lang="en-US" dirty="0"/>
              <a:t>Table of contents</a:t>
            </a:r>
            <a:endParaRPr lang="en-CA" dirty="0"/>
          </a:p>
        </p:txBody>
      </p:sp>
      <p:grpSp>
        <p:nvGrpSpPr>
          <p:cNvPr id="11" name="Group 10">
            <a:extLst>
              <a:ext uri="{FF2B5EF4-FFF2-40B4-BE49-F238E27FC236}">
                <a16:creationId xmlns:a16="http://schemas.microsoft.com/office/drawing/2014/main" id="{EC01404B-60CE-439C-A376-0623298FEE86}"/>
              </a:ext>
            </a:extLst>
          </p:cNvPr>
          <p:cNvGrpSpPr/>
          <p:nvPr/>
        </p:nvGrpSpPr>
        <p:grpSpPr>
          <a:xfrm>
            <a:off x="516556" y="6614964"/>
            <a:ext cx="11158888" cy="45721"/>
            <a:chOff x="516556" y="5457516"/>
            <a:chExt cx="11158888" cy="385019"/>
          </a:xfrm>
        </p:grpSpPr>
        <p:grpSp>
          <p:nvGrpSpPr>
            <p:cNvPr id="14" name="Group 13">
              <a:extLst>
                <a:ext uri="{FF2B5EF4-FFF2-40B4-BE49-F238E27FC236}">
                  <a16:creationId xmlns:a16="http://schemas.microsoft.com/office/drawing/2014/main" id="{F0945D91-C2B2-40CB-A159-577EF4CC17EE}"/>
                </a:ext>
              </a:extLst>
            </p:cNvPr>
            <p:cNvGrpSpPr/>
            <p:nvPr/>
          </p:nvGrpSpPr>
          <p:grpSpPr>
            <a:xfrm>
              <a:off x="9297648" y="5457524"/>
              <a:ext cx="2377796" cy="385011"/>
              <a:chOff x="9297648" y="5457524"/>
              <a:chExt cx="2496992" cy="385011"/>
            </a:xfrm>
          </p:grpSpPr>
          <p:sp>
            <p:nvSpPr>
              <p:cNvPr id="16" name="Rectangle 15">
                <a:extLst>
                  <a:ext uri="{FF2B5EF4-FFF2-40B4-BE49-F238E27FC236}">
                    <a16:creationId xmlns:a16="http://schemas.microsoft.com/office/drawing/2014/main" id="{AF8E6CC3-F69E-4760-A011-CB72D60CAA8D}"/>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3744E00-F393-498A-90D2-15D3D3205722}"/>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5B2847BB-3F7C-49C9-8EF8-5E3FF85AB957}"/>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0C0C6D77-580D-4D08-A357-36C18F1CB6CF}"/>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a:extLst>
                <a:ext uri="{FF2B5EF4-FFF2-40B4-BE49-F238E27FC236}">
                  <a16:creationId xmlns:a16="http://schemas.microsoft.com/office/drawing/2014/main" id="{47DF8A32-275B-4B42-BBE4-F52C33F8E5E6}"/>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Content Placeholder 2">
            <a:extLst>
              <a:ext uri="{FF2B5EF4-FFF2-40B4-BE49-F238E27FC236}">
                <a16:creationId xmlns:a16="http://schemas.microsoft.com/office/drawing/2014/main" id="{08504F93-34E5-4A68-959C-66780E90517B}"/>
              </a:ext>
            </a:extLst>
          </p:cNvPr>
          <p:cNvSpPr>
            <a:spLocks noGrp="1"/>
          </p:cNvSpPr>
          <p:nvPr>
            <p:ph idx="1"/>
          </p:nvPr>
        </p:nvSpPr>
        <p:spPr>
          <a:xfrm>
            <a:off x="5800436" y="1600368"/>
            <a:ext cx="5875008" cy="3624465"/>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3" name="Straight Connector 2">
            <a:extLst>
              <a:ext uri="{FF2B5EF4-FFF2-40B4-BE49-F238E27FC236}">
                <a16:creationId xmlns:a16="http://schemas.microsoft.com/office/drawing/2014/main" id="{654F11D7-0344-4F60-B112-B5C4FBF54BC5}"/>
              </a:ext>
            </a:extLst>
          </p:cNvPr>
          <p:cNvCxnSpPr>
            <a:cxnSpLocks/>
          </p:cNvCxnSpPr>
          <p:nvPr/>
        </p:nvCxnSpPr>
        <p:spPr>
          <a:xfrm>
            <a:off x="5628449" y="1600368"/>
            <a:ext cx="0" cy="3578746"/>
          </a:xfrm>
          <a:prstGeom prst="line">
            <a:avLst/>
          </a:prstGeom>
          <a:ln w="698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8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182B7-3826-41D9-B1BA-FDB440200AD4}"/>
              </a:ext>
            </a:extLst>
          </p:cNvPr>
          <p:cNvSpPr>
            <a:spLocks noGrp="1"/>
          </p:cNvSpPr>
          <p:nvPr>
            <p:ph idx="1"/>
          </p:nvPr>
        </p:nvSpPr>
        <p:spPr>
          <a:xfrm>
            <a:off x="838200" y="3639045"/>
            <a:ext cx="10515600" cy="2537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11AAE1E7-1F7E-402B-839C-07231C8864A0}"/>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53014C54-7193-457B-BEFD-10F7DAE850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7324E6-A004-4CA3-B220-E73308231379}"/>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8" name="Rectangle 7">
            <a:extLst>
              <a:ext uri="{FF2B5EF4-FFF2-40B4-BE49-F238E27FC236}">
                <a16:creationId xmlns:a16="http://schemas.microsoft.com/office/drawing/2014/main" id="{CBBEB084-54BE-41DD-9FD5-AD522E4CAA5E}"/>
              </a:ext>
            </a:extLst>
          </p:cNvPr>
          <p:cNvSpPr/>
          <p:nvPr/>
        </p:nvSpPr>
        <p:spPr>
          <a:xfrm>
            <a:off x="0" y="2501774"/>
            <a:ext cx="12192000" cy="77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p>
        </p:txBody>
      </p:sp>
      <p:sp>
        <p:nvSpPr>
          <p:cNvPr id="9" name="Content Placeholder 2">
            <a:extLst>
              <a:ext uri="{FF2B5EF4-FFF2-40B4-BE49-F238E27FC236}">
                <a16:creationId xmlns:a16="http://schemas.microsoft.com/office/drawing/2014/main" id="{EAFD380E-8CB1-4901-A916-45541B8CB7EC}"/>
              </a:ext>
            </a:extLst>
          </p:cNvPr>
          <p:cNvSpPr>
            <a:spLocks noGrp="1"/>
          </p:cNvSpPr>
          <p:nvPr>
            <p:ph idx="13"/>
          </p:nvPr>
        </p:nvSpPr>
        <p:spPr>
          <a:xfrm>
            <a:off x="0" y="1"/>
            <a:ext cx="12192000" cy="2501774"/>
          </a:xfrm>
        </p:spPr>
        <p:txBody>
          <a:bodyPr/>
          <a:lstStyle>
            <a:lvl1pPr marL="0" indent="0">
              <a:buNone/>
              <a:defRPr/>
            </a:lvl1pPr>
          </a:lstStyle>
          <a:p>
            <a:pPr lvl="0"/>
            <a:r>
              <a:rPr lang="en-US"/>
              <a:t>Click to edit Master text styles</a:t>
            </a:r>
          </a:p>
        </p:txBody>
      </p:sp>
      <p:sp>
        <p:nvSpPr>
          <p:cNvPr id="11" name="Title 1">
            <a:extLst>
              <a:ext uri="{FF2B5EF4-FFF2-40B4-BE49-F238E27FC236}">
                <a16:creationId xmlns:a16="http://schemas.microsoft.com/office/drawing/2014/main" id="{7647D6F1-F781-4F58-AAF7-9E2310BDABA0}"/>
              </a:ext>
            </a:extLst>
          </p:cNvPr>
          <p:cNvSpPr>
            <a:spLocks noGrp="1"/>
          </p:cNvSpPr>
          <p:nvPr>
            <p:ph type="title" hasCustomPrompt="1"/>
          </p:nvPr>
        </p:nvSpPr>
        <p:spPr>
          <a:xfrm>
            <a:off x="838200" y="2776502"/>
            <a:ext cx="10515600"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13" name="Group 12">
            <a:extLst>
              <a:ext uri="{FF2B5EF4-FFF2-40B4-BE49-F238E27FC236}">
                <a16:creationId xmlns:a16="http://schemas.microsoft.com/office/drawing/2014/main" id="{E90417ED-BC6F-4156-B077-CB23CDDDDDE8}"/>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A140C4DF-7DE9-42B1-8123-0E8FDDEC7170}"/>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4B737071-B542-4042-A817-7D86077767D8}"/>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0EA3F0D-4749-45E4-8081-580FE0DF6517}"/>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75201509-0ACB-4E91-8E85-373CDBD4F6EB}"/>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6FA76DAB-E278-4F37-B4B7-A0B97F7F1838}"/>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9C181FFC-EF7F-4A84-B0D0-BDFC04160682}"/>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7" name="Picture 6" descr="A white text on a black background&#10;&#10;AI-generated content may be incorrect.">
            <a:extLst>
              <a:ext uri="{FF2B5EF4-FFF2-40B4-BE49-F238E27FC236}">
                <a16:creationId xmlns:a16="http://schemas.microsoft.com/office/drawing/2014/main" id="{128132C9-9D73-BA96-078B-C6EA149E6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10" name="Picture 9" descr="A white letter with green leaves&#10;&#10;AI-generated content may be incorrect.">
            <a:extLst>
              <a:ext uri="{FF2B5EF4-FFF2-40B4-BE49-F238E27FC236}">
                <a16:creationId xmlns:a16="http://schemas.microsoft.com/office/drawing/2014/main" id="{1A9EB954-FD24-ADD7-82E1-C82C229D634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1685821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A1C9C2C-B83F-4B6D-BF6C-FFCAE8FA05F7}"/>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6" name="Footer Placeholder 5">
            <a:extLst>
              <a:ext uri="{FF2B5EF4-FFF2-40B4-BE49-F238E27FC236}">
                <a16:creationId xmlns:a16="http://schemas.microsoft.com/office/drawing/2014/main" id="{7966D370-C244-4FDF-8A88-380C8A5578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B5B9F-0FF7-4D7B-AD4D-70476FC693D9}"/>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11" name="Title 1">
            <a:extLst>
              <a:ext uri="{FF2B5EF4-FFF2-40B4-BE49-F238E27FC236}">
                <a16:creationId xmlns:a16="http://schemas.microsoft.com/office/drawing/2014/main" id="{8DF57E97-DE9C-4A19-A011-4B7BBC0F72D8}"/>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13" name="Group 12">
            <a:extLst>
              <a:ext uri="{FF2B5EF4-FFF2-40B4-BE49-F238E27FC236}">
                <a16:creationId xmlns:a16="http://schemas.microsoft.com/office/drawing/2014/main" id="{6FF00201-F129-467A-AB28-914C9F42860B}"/>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5A38154B-3502-47C2-AA31-4D88A94914D4}"/>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DBEF6A16-998A-4098-A05E-F4794DDC7D9E}"/>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40433C7B-788C-480F-9574-F37A18A75151}"/>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602220B8-1A36-4F55-9867-D7818AC49E92}"/>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DEA6DA7E-95E6-472D-ACEA-391ECE2362E6}"/>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DE9BB429-DC15-497E-8B92-7846CA4558C8}"/>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2" name="Content Placeholder 2">
            <a:extLst>
              <a:ext uri="{FF2B5EF4-FFF2-40B4-BE49-F238E27FC236}">
                <a16:creationId xmlns:a16="http://schemas.microsoft.com/office/drawing/2014/main" id="{159312C6-1665-44E0-BE3E-BFCC11B9859C}"/>
              </a:ext>
            </a:extLst>
          </p:cNvPr>
          <p:cNvSpPr>
            <a:spLocks noGrp="1"/>
          </p:cNvSpPr>
          <p:nvPr>
            <p:ph sz="half" idx="1"/>
          </p:nvPr>
        </p:nvSpPr>
        <p:spPr>
          <a:xfrm>
            <a:off x="838200" y="1754909"/>
            <a:ext cx="5181600" cy="442205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3" name="Content Placeholder 3">
            <a:extLst>
              <a:ext uri="{FF2B5EF4-FFF2-40B4-BE49-F238E27FC236}">
                <a16:creationId xmlns:a16="http://schemas.microsoft.com/office/drawing/2014/main" id="{2B10F10C-2048-4ED2-80FB-3D7B11F3CB5A}"/>
              </a:ext>
            </a:extLst>
          </p:cNvPr>
          <p:cNvSpPr>
            <a:spLocks noGrp="1"/>
          </p:cNvSpPr>
          <p:nvPr>
            <p:ph sz="half" idx="2"/>
          </p:nvPr>
        </p:nvSpPr>
        <p:spPr>
          <a:xfrm>
            <a:off x="6430821" y="1754909"/>
            <a:ext cx="5181600" cy="442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descr="A white text on a black background&#10;&#10;AI-generated content may be incorrect.">
            <a:extLst>
              <a:ext uri="{FF2B5EF4-FFF2-40B4-BE49-F238E27FC236}">
                <a16:creationId xmlns:a16="http://schemas.microsoft.com/office/drawing/2014/main" id="{47E186D3-FC40-A25E-31AB-70A81E19A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4" name="Picture 3" descr="A white letter with green leaves&#10;&#10;AI-generated content may be incorrect.">
            <a:extLst>
              <a:ext uri="{FF2B5EF4-FFF2-40B4-BE49-F238E27FC236}">
                <a16:creationId xmlns:a16="http://schemas.microsoft.com/office/drawing/2014/main" id="{BF2FFCDE-82BC-0FF2-F397-062BAAB34F8E}"/>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113634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A1C9C2C-B83F-4B6D-BF6C-FFCAE8FA05F7}"/>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6" name="Footer Placeholder 5">
            <a:extLst>
              <a:ext uri="{FF2B5EF4-FFF2-40B4-BE49-F238E27FC236}">
                <a16:creationId xmlns:a16="http://schemas.microsoft.com/office/drawing/2014/main" id="{7966D370-C244-4FDF-8A88-380C8A5578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B5B9F-0FF7-4D7B-AD4D-70476FC693D9}"/>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11" name="Title 1">
            <a:extLst>
              <a:ext uri="{FF2B5EF4-FFF2-40B4-BE49-F238E27FC236}">
                <a16:creationId xmlns:a16="http://schemas.microsoft.com/office/drawing/2014/main" id="{A85187AD-74CD-4934-8273-CBDF209EA858}"/>
              </a:ext>
            </a:extLst>
          </p:cNvPr>
          <p:cNvSpPr>
            <a:spLocks noGrp="1"/>
          </p:cNvSpPr>
          <p:nvPr>
            <p:ph type="title" hasCustomPrompt="1"/>
          </p:nvPr>
        </p:nvSpPr>
        <p:spPr>
          <a:xfrm>
            <a:off x="6420976" y="587491"/>
            <a:ext cx="4932824"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24" name="Group 23">
            <a:extLst>
              <a:ext uri="{FF2B5EF4-FFF2-40B4-BE49-F238E27FC236}">
                <a16:creationId xmlns:a16="http://schemas.microsoft.com/office/drawing/2014/main" id="{AE9493FD-17B7-41B9-B547-A81AAD6BEA8F}"/>
              </a:ext>
            </a:extLst>
          </p:cNvPr>
          <p:cNvGrpSpPr/>
          <p:nvPr/>
        </p:nvGrpSpPr>
        <p:grpSpPr>
          <a:xfrm>
            <a:off x="516556" y="6614964"/>
            <a:ext cx="11158888" cy="45721"/>
            <a:chOff x="516556" y="5457516"/>
            <a:chExt cx="11158888" cy="385019"/>
          </a:xfrm>
        </p:grpSpPr>
        <p:grpSp>
          <p:nvGrpSpPr>
            <p:cNvPr id="26" name="Group 25">
              <a:extLst>
                <a:ext uri="{FF2B5EF4-FFF2-40B4-BE49-F238E27FC236}">
                  <a16:creationId xmlns:a16="http://schemas.microsoft.com/office/drawing/2014/main" id="{2F4E2B22-9840-4C4E-8EE7-3AEA7BDDE84D}"/>
                </a:ext>
              </a:extLst>
            </p:cNvPr>
            <p:cNvGrpSpPr/>
            <p:nvPr/>
          </p:nvGrpSpPr>
          <p:grpSpPr>
            <a:xfrm>
              <a:off x="9297648" y="5457524"/>
              <a:ext cx="2377796" cy="385011"/>
              <a:chOff x="9297648" y="5457524"/>
              <a:chExt cx="2496992" cy="385011"/>
            </a:xfrm>
          </p:grpSpPr>
          <p:sp>
            <p:nvSpPr>
              <p:cNvPr id="28" name="Rectangle 27">
                <a:extLst>
                  <a:ext uri="{FF2B5EF4-FFF2-40B4-BE49-F238E27FC236}">
                    <a16:creationId xmlns:a16="http://schemas.microsoft.com/office/drawing/2014/main" id="{0E3DCEF4-029A-41C4-AB05-D45EB2ECAC78}"/>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719E767B-402A-4B87-BC82-1C3F8B773227}"/>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E7FED954-E146-4DF6-B7AA-DC20482B4A9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2C51BF8A-4DC4-4408-BAF3-BEB6A0C0A625}"/>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Rectangle 26">
              <a:extLst>
                <a:ext uri="{FF2B5EF4-FFF2-40B4-BE49-F238E27FC236}">
                  <a16:creationId xmlns:a16="http://schemas.microsoft.com/office/drawing/2014/main" id="{045FEA13-29A2-43FB-99A9-25A3D04962EC}"/>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Content Placeholder 3">
            <a:extLst>
              <a:ext uri="{FF2B5EF4-FFF2-40B4-BE49-F238E27FC236}">
                <a16:creationId xmlns:a16="http://schemas.microsoft.com/office/drawing/2014/main" id="{1AC57917-1702-472D-972C-DBC5B9E55CFC}"/>
              </a:ext>
            </a:extLst>
          </p:cNvPr>
          <p:cNvSpPr>
            <a:spLocks noGrp="1"/>
          </p:cNvSpPr>
          <p:nvPr>
            <p:ph sz="half" idx="2"/>
          </p:nvPr>
        </p:nvSpPr>
        <p:spPr>
          <a:xfrm>
            <a:off x="6430821" y="1754909"/>
            <a:ext cx="5181600" cy="442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descr="A white text on a black background&#10;&#10;AI-generated content may be incorrect.">
            <a:extLst>
              <a:ext uri="{FF2B5EF4-FFF2-40B4-BE49-F238E27FC236}">
                <a16:creationId xmlns:a16="http://schemas.microsoft.com/office/drawing/2014/main" id="{373C7ACE-2661-F537-4081-E476FC78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4" name="Picture 3" descr="A white letter with green leaves&#10;&#10;AI-generated content may be incorrect.">
            <a:extLst>
              <a:ext uri="{FF2B5EF4-FFF2-40B4-BE49-F238E27FC236}">
                <a16:creationId xmlns:a16="http://schemas.microsoft.com/office/drawing/2014/main" id="{14070365-8887-A66C-EED2-D5CADF2EB2D7}"/>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2498842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AA1613-88EE-4045-8A26-EE8573C3B3F2}"/>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4" name="Footer Placeholder 3">
            <a:extLst>
              <a:ext uri="{FF2B5EF4-FFF2-40B4-BE49-F238E27FC236}">
                <a16:creationId xmlns:a16="http://schemas.microsoft.com/office/drawing/2014/main" id="{A6FC26E1-086F-4661-A98A-CF5ABC81A9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CE39BB-F36C-425C-81EA-A4BEC328D2B0}"/>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7" name="Title 1">
            <a:extLst>
              <a:ext uri="{FF2B5EF4-FFF2-40B4-BE49-F238E27FC236}">
                <a16:creationId xmlns:a16="http://schemas.microsoft.com/office/drawing/2014/main" id="{E0AF05BC-0F83-46AD-B9B5-CE3EA6CB29E6}"/>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9" name="Group 8">
            <a:extLst>
              <a:ext uri="{FF2B5EF4-FFF2-40B4-BE49-F238E27FC236}">
                <a16:creationId xmlns:a16="http://schemas.microsoft.com/office/drawing/2014/main" id="{5BA6D0EC-7DFD-4D8F-8D92-6965755F8626}"/>
              </a:ext>
            </a:extLst>
          </p:cNvPr>
          <p:cNvGrpSpPr/>
          <p:nvPr/>
        </p:nvGrpSpPr>
        <p:grpSpPr>
          <a:xfrm>
            <a:off x="516556" y="6614964"/>
            <a:ext cx="11158888" cy="45721"/>
            <a:chOff x="516556" y="5457516"/>
            <a:chExt cx="11158888" cy="385019"/>
          </a:xfrm>
        </p:grpSpPr>
        <p:grpSp>
          <p:nvGrpSpPr>
            <p:cNvPr id="11" name="Group 10">
              <a:extLst>
                <a:ext uri="{FF2B5EF4-FFF2-40B4-BE49-F238E27FC236}">
                  <a16:creationId xmlns:a16="http://schemas.microsoft.com/office/drawing/2014/main" id="{07076F54-6203-429D-8DDB-24A1A0DBFEEE}"/>
                </a:ext>
              </a:extLst>
            </p:cNvPr>
            <p:cNvGrpSpPr/>
            <p:nvPr/>
          </p:nvGrpSpPr>
          <p:grpSpPr>
            <a:xfrm>
              <a:off x="9297648" y="5457524"/>
              <a:ext cx="2377796" cy="385011"/>
              <a:chOff x="9297648" y="5457524"/>
              <a:chExt cx="2496992" cy="385011"/>
            </a:xfrm>
          </p:grpSpPr>
          <p:sp>
            <p:nvSpPr>
              <p:cNvPr id="13" name="Rectangle 12">
                <a:extLst>
                  <a:ext uri="{FF2B5EF4-FFF2-40B4-BE49-F238E27FC236}">
                    <a16:creationId xmlns:a16="http://schemas.microsoft.com/office/drawing/2014/main" id="{F10481EB-DE61-4755-BBA5-64016BAB9132}"/>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8C62B3DA-0219-40DE-A020-2E6FF7476728}"/>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739462C-CAC1-4DDC-9C6D-812ED4FA9CB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5B96B1-BD07-4A8D-90A0-6D23DB0BE377}"/>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Rectangle 11">
              <a:extLst>
                <a:ext uri="{FF2B5EF4-FFF2-40B4-BE49-F238E27FC236}">
                  <a16:creationId xmlns:a16="http://schemas.microsoft.com/office/drawing/2014/main" id="{06B26FEA-B928-419E-B9A1-D7B6F4032E63}"/>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6" name="Picture 5" descr="A white text on a black background&#10;&#10;AI-generated content may be incorrect.">
            <a:extLst>
              <a:ext uri="{FF2B5EF4-FFF2-40B4-BE49-F238E27FC236}">
                <a16:creationId xmlns:a16="http://schemas.microsoft.com/office/drawing/2014/main" id="{A37511FC-0267-8BB3-4341-E566C86FD4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18" name="Picture 17" descr="A white letter with green leaves&#10;&#10;AI-generated content may be incorrect.">
            <a:extLst>
              <a:ext uri="{FF2B5EF4-FFF2-40B4-BE49-F238E27FC236}">
                <a16:creationId xmlns:a16="http://schemas.microsoft.com/office/drawing/2014/main" id="{4796930D-0685-4405-8263-92AD832C5F5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2229101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21" name="Picture 20" descr="A white letter with green leaves&#10;&#10;AI-generated content may be incorrect.">
            <a:extLst>
              <a:ext uri="{FF2B5EF4-FFF2-40B4-BE49-F238E27FC236}">
                <a16:creationId xmlns:a16="http://schemas.microsoft.com/office/drawing/2014/main" id="{64BD26B1-3BCC-05BD-6EB0-60D412595E27}"/>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
        <p:nvSpPr>
          <p:cNvPr id="3" name="Date Placeholder 2">
            <a:extLst>
              <a:ext uri="{FF2B5EF4-FFF2-40B4-BE49-F238E27FC236}">
                <a16:creationId xmlns:a16="http://schemas.microsoft.com/office/drawing/2014/main" id="{76AA1613-88EE-4045-8A26-EE8573C3B3F2}"/>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4" name="Footer Placeholder 3">
            <a:extLst>
              <a:ext uri="{FF2B5EF4-FFF2-40B4-BE49-F238E27FC236}">
                <a16:creationId xmlns:a16="http://schemas.microsoft.com/office/drawing/2014/main" id="{A6FC26E1-086F-4661-A98A-CF5ABC81A9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CE39BB-F36C-425C-81EA-A4BEC328D2B0}"/>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7" name="Title 1">
            <a:extLst>
              <a:ext uri="{FF2B5EF4-FFF2-40B4-BE49-F238E27FC236}">
                <a16:creationId xmlns:a16="http://schemas.microsoft.com/office/drawing/2014/main" id="{E0AF05BC-0F83-46AD-B9B5-CE3EA6CB29E6}"/>
              </a:ext>
            </a:extLst>
          </p:cNvPr>
          <p:cNvSpPr>
            <a:spLocks noGrp="1"/>
          </p:cNvSpPr>
          <p:nvPr>
            <p:ph type="title" hasCustomPrompt="1"/>
          </p:nvPr>
        </p:nvSpPr>
        <p:spPr>
          <a:xfrm>
            <a:off x="838200" y="587491"/>
            <a:ext cx="3650673"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9" name="Group 8">
            <a:extLst>
              <a:ext uri="{FF2B5EF4-FFF2-40B4-BE49-F238E27FC236}">
                <a16:creationId xmlns:a16="http://schemas.microsoft.com/office/drawing/2014/main" id="{5BA6D0EC-7DFD-4D8F-8D92-6965755F8626}"/>
              </a:ext>
            </a:extLst>
          </p:cNvPr>
          <p:cNvGrpSpPr/>
          <p:nvPr/>
        </p:nvGrpSpPr>
        <p:grpSpPr>
          <a:xfrm>
            <a:off x="516556" y="6614964"/>
            <a:ext cx="11158888" cy="45721"/>
            <a:chOff x="516556" y="5457516"/>
            <a:chExt cx="11158888" cy="385019"/>
          </a:xfrm>
        </p:grpSpPr>
        <p:grpSp>
          <p:nvGrpSpPr>
            <p:cNvPr id="11" name="Group 10">
              <a:extLst>
                <a:ext uri="{FF2B5EF4-FFF2-40B4-BE49-F238E27FC236}">
                  <a16:creationId xmlns:a16="http://schemas.microsoft.com/office/drawing/2014/main" id="{07076F54-6203-429D-8DDB-24A1A0DBFEEE}"/>
                </a:ext>
              </a:extLst>
            </p:cNvPr>
            <p:cNvGrpSpPr/>
            <p:nvPr/>
          </p:nvGrpSpPr>
          <p:grpSpPr>
            <a:xfrm>
              <a:off x="9297648" y="5457524"/>
              <a:ext cx="2377796" cy="385011"/>
              <a:chOff x="9297648" y="5457524"/>
              <a:chExt cx="2496992" cy="385011"/>
            </a:xfrm>
          </p:grpSpPr>
          <p:sp>
            <p:nvSpPr>
              <p:cNvPr id="13" name="Rectangle 12">
                <a:extLst>
                  <a:ext uri="{FF2B5EF4-FFF2-40B4-BE49-F238E27FC236}">
                    <a16:creationId xmlns:a16="http://schemas.microsoft.com/office/drawing/2014/main" id="{F10481EB-DE61-4755-BBA5-64016BAB9132}"/>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8C62B3DA-0219-40DE-A020-2E6FF7476728}"/>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739462C-CAC1-4DDC-9C6D-812ED4FA9CB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595B96B1-BD07-4A8D-90A0-6D23DB0BE377}"/>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Rectangle 11">
              <a:extLst>
                <a:ext uri="{FF2B5EF4-FFF2-40B4-BE49-F238E27FC236}">
                  <a16:creationId xmlns:a16="http://schemas.microsoft.com/office/drawing/2014/main" id="{06B26FEA-B928-419E-B9A1-D7B6F4032E63}"/>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Speech Bubble: Oval 16">
            <a:extLst>
              <a:ext uri="{FF2B5EF4-FFF2-40B4-BE49-F238E27FC236}">
                <a16:creationId xmlns:a16="http://schemas.microsoft.com/office/drawing/2014/main" id="{3665FFDF-A7CE-448C-B174-D27FC55F418A}"/>
              </a:ext>
            </a:extLst>
          </p:cNvPr>
          <p:cNvSpPr/>
          <p:nvPr/>
        </p:nvSpPr>
        <p:spPr>
          <a:xfrm>
            <a:off x="5011183" y="-1285745"/>
            <a:ext cx="8236984" cy="6858000"/>
          </a:xfrm>
          <a:prstGeom prst="wedgeEllipseCallout">
            <a:avLst>
              <a:gd name="adj1" fmla="val -59411"/>
              <a:gd name="adj2" fmla="val 32156"/>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Icon&#10;&#10;Description automatically generated with medium confidence">
            <a:extLst>
              <a:ext uri="{FF2B5EF4-FFF2-40B4-BE49-F238E27FC236}">
                <a16:creationId xmlns:a16="http://schemas.microsoft.com/office/drawing/2014/main" id="{BE6220E1-7964-45EE-B0B4-6DC7AF1908B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35109" y="3196046"/>
            <a:ext cx="3416948" cy="3032819"/>
          </a:xfrm>
          <a:prstGeom prst="rect">
            <a:avLst/>
          </a:prstGeom>
        </p:spPr>
      </p:pic>
      <p:sp>
        <p:nvSpPr>
          <p:cNvPr id="19" name="Content Placeholder 2">
            <a:extLst>
              <a:ext uri="{FF2B5EF4-FFF2-40B4-BE49-F238E27FC236}">
                <a16:creationId xmlns:a16="http://schemas.microsoft.com/office/drawing/2014/main" id="{BE48EE9A-21C5-4A82-9A42-FD2022A7D44C}"/>
              </a:ext>
            </a:extLst>
          </p:cNvPr>
          <p:cNvSpPr>
            <a:spLocks noGrp="1"/>
          </p:cNvSpPr>
          <p:nvPr>
            <p:ph idx="1"/>
          </p:nvPr>
        </p:nvSpPr>
        <p:spPr>
          <a:xfrm>
            <a:off x="6137911" y="587491"/>
            <a:ext cx="5537533" cy="25379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icture 5" descr="A white text on a black background&#10;&#10;AI-generated content may be incorrect.">
            <a:extLst>
              <a:ext uri="{FF2B5EF4-FFF2-40B4-BE49-F238E27FC236}">
                <a16:creationId xmlns:a16="http://schemas.microsoft.com/office/drawing/2014/main" id="{CB9163B6-5624-83BE-FC68-E375EC2BD7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spTree>
    <p:extLst>
      <p:ext uri="{BB962C8B-B14F-4D97-AF65-F5344CB8AC3E}">
        <p14:creationId xmlns:p14="http://schemas.microsoft.com/office/powerpoint/2010/main" val="4212894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996DF-E284-4458-82BA-5CB669CEA69B}"/>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3" name="Footer Placeholder 2">
            <a:extLst>
              <a:ext uri="{FF2B5EF4-FFF2-40B4-BE49-F238E27FC236}">
                <a16:creationId xmlns:a16="http://schemas.microsoft.com/office/drawing/2014/main" id="{5147A772-D629-4A00-8AD0-C0182C45D6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E2E6A5F-A7F3-4FBD-934A-83D4BBE213F7}"/>
              </a:ext>
            </a:extLst>
          </p:cNvPr>
          <p:cNvSpPr>
            <a:spLocks noGrp="1"/>
          </p:cNvSpPr>
          <p:nvPr>
            <p:ph type="sldNum" sz="quarter" idx="12"/>
          </p:nvPr>
        </p:nvSpPr>
        <p:spPr/>
        <p:txBody>
          <a:bodyPr/>
          <a:lstStyle/>
          <a:p>
            <a:fld id="{6170466D-C8C3-4C8F-8647-AE4A3D76F2F8}" type="slidenum">
              <a:rPr lang="en-CA" smtClean="0"/>
              <a:t>‹#›</a:t>
            </a:fld>
            <a:endParaRPr lang="en-CA"/>
          </a:p>
        </p:txBody>
      </p:sp>
      <p:grpSp>
        <p:nvGrpSpPr>
          <p:cNvPr id="6" name="Group 5">
            <a:extLst>
              <a:ext uri="{FF2B5EF4-FFF2-40B4-BE49-F238E27FC236}">
                <a16:creationId xmlns:a16="http://schemas.microsoft.com/office/drawing/2014/main" id="{732533FC-7153-47BC-80C4-7A8B0C00CDC8}"/>
              </a:ext>
            </a:extLst>
          </p:cNvPr>
          <p:cNvGrpSpPr/>
          <p:nvPr/>
        </p:nvGrpSpPr>
        <p:grpSpPr>
          <a:xfrm>
            <a:off x="516556" y="6614964"/>
            <a:ext cx="11158888" cy="45721"/>
            <a:chOff x="516556" y="5457516"/>
            <a:chExt cx="11158888" cy="385019"/>
          </a:xfrm>
        </p:grpSpPr>
        <p:grpSp>
          <p:nvGrpSpPr>
            <p:cNvPr id="8" name="Group 7">
              <a:extLst>
                <a:ext uri="{FF2B5EF4-FFF2-40B4-BE49-F238E27FC236}">
                  <a16:creationId xmlns:a16="http://schemas.microsoft.com/office/drawing/2014/main" id="{A8261B5B-510D-490C-A4A6-09DE3C0CDA7B}"/>
                </a:ext>
              </a:extLst>
            </p:cNvPr>
            <p:cNvGrpSpPr/>
            <p:nvPr/>
          </p:nvGrpSpPr>
          <p:grpSpPr>
            <a:xfrm>
              <a:off x="9297648" y="5457524"/>
              <a:ext cx="2377796" cy="385011"/>
              <a:chOff x="9297648" y="5457524"/>
              <a:chExt cx="2496992" cy="385011"/>
            </a:xfrm>
          </p:grpSpPr>
          <p:sp>
            <p:nvSpPr>
              <p:cNvPr id="10" name="Rectangle 9">
                <a:extLst>
                  <a:ext uri="{FF2B5EF4-FFF2-40B4-BE49-F238E27FC236}">
                    <a16:creationId xmlns:a16="http://schemas.microsoft.com/office/drawing/2014/main" id="{310131F0-28E8-495F-A336-AAF5E3277740}"/>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D9998916-A7A3-4F8B-8FD5-9DF2075BEA97}"/>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E361C91B-7AC1-4513-9AAE-72D86340675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8B1C342F-45E8-4EB0-BBAD-2319F423F16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Rectangle 8">
              <a:extLst>
                <a:ext uri="{FF2B5EF4-FFF2-40B4-BE49-F238E27FC236}">
                  <a16:creationId xmlns:a16="http://schemas.microsoft.com/office/drawing/2014/main" id="{D1AF3496-369B-48AB-BED6-AF4C79DAD2BB}"/>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6" name="Picture 15" descr="A white text on a black background&#10;&#10;AI-generated content may be incorrect.">
            <a:extLst>
              <a:ext uri="{FF2B5EF4-FFF2-40B4-BE49-F238E27FC236}">
                <a16:creationId xmlns:a16="http://schemas.microsoft.com/office/drawing/2014/main" id="{79D9B0F2-7328-9DEE-91AE-93A5733A9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pic>
        <p:nvPicPr>
          <p:cNvPr id="17" name="Picture 16" descr="A white letter with green leaves&#10;&#10;AI-generated content may be incorrect.">
            <a:extLst>
              <a:ext uri="{FF2B5EF4-FFF2-40B4-BE49-F238E27FC236}">
                <a16:creationId xmlns:a16="http://schemas.microsoft.com/office/drawing/2014/main" id="{8A6E5B4D-B557-2641-EF4E-702B95C5A6F7}"/>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3616432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996DF-E284-4458-82BA-5CB669CEA69B}"/>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3" name="Footer Placeholder 2">
            <a:extLst>
              <a:ext uri="{FF2B5EF4-FFF2-40B4-BE49-F238E27FC236}">
                <a16:creationId xmlns:a16="http://schemas.microsoft.com/office/drawing/2014/main" id="{5147A772-D629-4A00-8AD0-C0182C45D6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E2E6A5F-A7F3-4FBD-934A-83D4BBE213F7}"/>
              </a:ext>
            </a:extLst>
          </p:cNvPr>
          <p:cNvSpPr>
            <a:spLocks noGrp="1"/>
          </p:cNvSpPr>
          <p:nvPr>
            <p:ph type="sldNum" sz="quarter" idx="12"/>
          </p:nvPr>
        </p:nvSpPr>
        <p:spPr/>
        <p:txBody>
          <a:bodyPr/>
          <a:lstStyle/>
          <a:p>
            <a:fld id="{6170466D-C8C3-4C8F-8647-AE4A3D76F2F8}" type="slidenum">
              <a:rPr lang="en-CA" smtClean="0"/>
              <a:t>‹#›</a:t>
            </a:fld>
            <a:endParaRPr lang="en-CA"/>
          </a:p>
        </p:txBody>
      </p:sp>
      <p:grpSp>
        <p:nvGrpSpPr>
          <p:cNvPr id="6" name="Group 5">
            <a:extLst>
              <a:ext uri="{FF2B5EF4-FFF2-40B4-BE49-F238E27FC236}">
                <a16:creationId xmlns:a16="http://schemas.microsoft.com/office/drawing/2014/main" id="{732533FC-7153-47BC-80C4-7A8B0C00CDC8}"/>
              </a:ext>
            </a:extLst>
          </p:cNvPr>
          <p:cNvGrpSpPr/>
          <p:nvPr/>
        </p:nvGrpSpPr>
        <p:grpSpPr>
          <a:xfrm>
            <a:off x="516556" y="6614964"/>
            <a:ext cx="11158888" cy="45721"/>
            <a:chOff x="516556" y="5457516"/>
            <a:chExt cx="11158888" cy="385019"/>
          </a:xfrm>
        </p:grpSpPr>
        <p:grpSp>
          <p:nvGrpSpPr>
            <p:cNvPr id="8" name="Group 7">
              <a:extLst>
                <a:ext uri="{FF2B5EF4-FFF2-40B4-BE49-F238E27FC236}">
                  <a16:creationId xmlns:a16="http://schemas.microsoft.com/office/drawing/2014/main" id="{A8261B5B-510D-490C-A4A6-09DE3C0CDA7B}"/>
                </a:ext>
              </a:extLst>
            </p:cNvPr>
            <p:cNvGrpSpPr/>
            <p:nvPr/>
          </p:nvGrpSpPr>
          <p:grpSpPr>
            <a:xfrm>
              <a:off x="9297648" y="5457524"/>
              <a:ext cx="2377796" cy="385011"/>
              <a:chOff x="9297648" y="5457524"/>
              <a:chExt cx="2496992" cy="385011"/>
            </a:xfrm>
          </p:grpSpPr>
          <p:sp>
            <p:nvSpPr>
              <p:cNvPr id="10" name="Rectangle 9">
                <a:extLst>
                  <a:ext uri="{FF2B5EF4-FFF2-40B4-BE49-F238E27FC236}">
                    <a16:creationId xmlns:a16="http://schemas.microsoft.com/office/drawing/2014/main" id="{310131F0-28E8-495F-A336-AAF5E3277740}"/>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D9998916-A7A3-4F8B-8FD5-9DF2075BEA97}"/>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E361C91B-7AC1-4513-9AAE-72D86340675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8B1C342F-45E8-4EB0-BBAD-2319F423F16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Rectangle 8">
              <a:extLst>
                <a:ext uri="{FF2B5EF4-FFF2-40B4-BE49-F238E27FC236}">
                  <a16:creationId xmlns:a16="http://schemas.microsoft.com/office/drawing/2014/main" id="{D1AF3496-369B-48AB-BED6-AF4C79DAD2BB}"/>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4" name="Picture 13" descr="A white text on a black background&#10;&#10;AI-generated content may be incorrect.">
            <a:extLst>
              <a:ext uri="{FF2B5EF4-FFF2-40B4-BE49-F238E27FC236}">
                <a16:creationId xmlns:a16="http://schemas.microsoft.com/office/drawing/2014/main" id="{0D71A5ED-5884-A261-7EB5-925938979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467" y="5911235"/>
            <a:ext cx="2473173" cy="658327"/>
          </a:xfrm>
          <a:prstGeom prst="rect">
            <a:avLst/>
          </a:prstGeom>
        </p:spPr>
      </p:pic>
    </p:spTree>
    <p:extLst>
      <p:ext uri="{BB962C8B-B14F-4D97-AF65-F5344CB8AC3E}">
        <p14:creationId xmlns:p14="http://schemas.microsoft.com/office/powerpoint/2010/main" val="4169747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 half">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78EC09-56A4-4023-8D2D-D46AE75C30EE}"/>
              </a:ext>
            </a:extLst>
          </p:cNvPr>
          <p:cNvGrpSpPr/>
          <p:nvPr/>
        </p:nvGrpSpPr>
        <p:grpSpPr>
          <a:xfrm>
            <a:off x="6025217" y="0"/>
            <a:ext cx="6163457" cy="6858000"/>
            <a:chOff x="6025217" y="0"/>
            <a:chExt cx="6163457" cy="6858000"/>
          </a:xfrm>
        </p:grpSpPr>
        <p:sp>
          <p:nvSpPr>
            <p:cNvPr id="11" name="Rectangle 10">
              <a:extLst>
                <a:ext uri="{FF2B5EF4-FFF2-40B4-BE49-F238E27FC236}">
                  <a16:creationId xmlns:a16="http://schemas.microsoft.com/office/drawing/2014/main" id="{E86DF1C9-F106-422E-85B4-11BB9B50318B}"/>
                </a:ext>
              </a:extLst>
            </p:cNvPr>
            <p:cNvSpPr/>
            <p:nvPr/>
          </p:nvSpPr>
          <p:spPr>
            <a:xfrm flipH="1">
              <a:off x="6025217" y="0"/>
              <a:ext cx="228656"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dirty="0"/>
            </a:p>
          </p:txBody>
        </p:sp>
        <p:sp>
          <p:nvSpPr>
            <p:cNvPr id="12" name="Rectangle 11">
              <a:extLst>
                <a:ext uri="{FF2B5EF4-FFF2-40B4-BE49-F238E27FC236}">
                  <a16:creationId xmlns:a16="http://schemas.microsoft.com/office/drawing/2014/main" id="{0B6BD4C2-0205-46AA-BF9C-8648A7405158}"/>
                </a:ext>
              </a:extLst>
            </p:cNvPr>
            <p:cNvSpPr/>
            <p:nvPr/>
          </p:nvSpPr>
          <p:spPr>
            <a:xfrm>
              <a:off x="6096000" y="0"/>
              <a:ext cx="60926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 name="Content Placeholder 2">
            <a:extLst>
              <a:ext uri="{FF2B5EF4-FFF2-40B4-BE49-F238E27FC236}">
                <a16:creationId xmlns:a16="http://schemas.microsoft.com/office/drawing/2014/main" id="{F596E681-903A-4486-A66C-F84FEE496EF4}"/>
              </a:ext>
            </a:extLst>
          </p:cNvPr>
          <p:cNvSpPr>
            <a:spLocks noGrp="1"/>
          </p:cNvSpPr>
          <p:nvPr>
            <p:ph idx="1"/>
          </p:nvPr>
        </p:nvSpPr>
        <p:spPr>
          <a:xfrm>
            <a:off x="6731726" y="987425"/>
            <a:ext cx="5062914"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FD282491-F18C-44BF-8D50-FE0D5794C4C6}"/>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6" name="Footer Placeholder 5">
            <a:extLst>
              <a:ext uri="{FF2B5EF4-FFF2-40B4-BE49-F238E27FC236}">
                <a16:creationId xmlns:a16="http://schemas.microsoft.com/office/drawing/2014/main" id="{0C364113-CE78-4915-B512-2721E65B02D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456F99A-379A-4642-BC29-F38171693D95}"/>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40" name="Content Placeholder 2">
            <a:extLst>
              <a:ext uri="{FF2B5EF4-FFF2-40B4-BE49-F238E27FC236}">
                <a16:creationId xmlns:a16="http://schemas.microsoft.com/office/drawing/2014/main" id="{35379412-5C6D-4FC3-BF65-EAD628E337C6}"/>
              </a:ext>
            </a:extLst>
          </p:cNvPr>
          <p:cNvSpPr>
            <a:spLocks noGrp="1"/>
          </p:cNvSpPr>
          <p:nvPr>
            <p:ph sz="half" idx="13"/>
          </p:nvPr>
        </p:nvSpPr>
        <p:spPr>
          <a:xfrm>
            <a:off x="838200" y="1917309"/>
            <a:ext cx="4273731" cy="4259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2" name="Title 1">
            <a:extLst>
              <a:ext uri="{FF2B5EF4-FFF2-40B4-BE49-F238E27FC236}">
                <a16:creationId xmlns:a16="http://schemas.microsoft.com/office/drawing/2014/main" id="{D81D4683-45BD-41F6-AFAC-A787648498E6}"/>
              </a:ext>
            </a:extLst>
          </p:cNvPr>
          <p:cNvSpPr>
            <a:spLocks noGrp="1"/>
          </p:cNvSpPr>
          <p:nvPr>
            <p:ph type="title" hasCustomPrompt="1"/>
          </p:nvPr>
        </p:nvSpPr>
        <p:spPr>
          <a:xfrm>
            <a:off x="838200" y="975420"/>
            <a:ext cx="4273731"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grpSp>
        <p:nvGrpSpPr>
          <p:cNvPr id="23" name="Group 22">
            <a:extLst>
              <a:ext uri="{FF2B5EF4-FFF2-40B4-BE49-F238E27FC236}">
                <a16:creationId xmlns:a16="http://schemas.microsoft.com/office/drawing/2014/main" id="{241F37D4-BC0A-4F14-A4CD-2009CCFFEA87}"/>
              </a:ext>
            </a:extLst>
          </p:cNvPr>
          <p:cNvGrpSpPr/>
          <p:nvPr/>
        </p:nvGrpSpPr>
        <p:grpSpPr>
          <a:xfrm>
            <a:off x="516556" y="6614964"/>
            <a:ext cx="11158888" cy="45721"/>
            <a:chOff x="516556" y="5457516"/>
            <a:chExt cx="11158888" cy="385019"/>
          </a:xfrm>
        </p:grpSpPr>
        <p:grpSp>
          <p:nvGrpSpPr>
            <p:cNvPr id="24" name="Group 23">
              <a:extLst>
                <a:ext uri="{FF2B5EF4-FFF2-40B4-BE49-F238E27FC236}">
                  <a16:creationId xmlns:a16="http://schemas.microsoft.com/office/drawing/2014/main" id="{2E136A31-CA95-4218-917A-FD5286E7919E}"/>
                </a:ext>
              </a:extLst>
            </p:cNvPr>
            <p:cNvGrpSpPr/>
            <p:nvPr/>
          </p:nvGrpSpPr>
          <p:grpSpPr>
            <a:xfrm>
              <a:off x="9297648" y="5457524"/>
              <a:ext cx="2377796" cy="385011"/>
              <a:chOff x="9297648" y="5457524"/>
              <a:chExt cx="2496992" cy="385011"/>
            </a:xfrm>
          </p:grpSpPr>
          <p:sp>
            <p:nvSpPr>
              <p:cNvPr id="26" name="Rectangle 25">
                <a:extLst>
                  <a:ext uri="{FF2B5EF4-FFF2-40B4-BE49-F238E27FC236}">
                    <a16:creationId xmlns:a16="http://schemas.microsoft.com/office/drawing/2014/main" id="{C0F69ECD-1760-45A0-8B90-D2AF94FD241A}"/>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13B47395-3AE1-458A-B919-951CE2956D4A}"/>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E7F4D975-FE9A-4C9B-9CD3-3B5324CE4B1B}"/>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143BFCC7-933C-418D-9EBD-A5F1323E16C9}"/>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Rectangle 24">
              <a:extLst>
                <a:ext uri="{FF2B5EF4-FFF2-40B4-BE49-F238E27FC236}">
                  <a16:creationId xmlns:a16="http://schemas.microsoft.com/office/drawing/2014/main" id="{A5C52BCC-E2D2-4E88-A3A0-B4915E63079E}"/>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descr="A black background with grey and green text&#10;&#10;AI-generated content may be incorrect.">
            <a:extLst>
              <a:ext uri="{FF2B5EF4-FFF2-40B4-BE49-F238E27FC236}">
                <a16:creationId xmlns:a16="http://schemas.microsoft.com/office/drawing/2014/main" id="{11112E1E-AC34-BF53-C889-AD69C1F2CA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pic>
        <p:nvPicPr>
          <p:cNvPr id="8" name="Picture 7" descr="A white letter with green leaves&#10;&#10;AI-generated content may be incorrect.">
            <a:extLst>
              <a:ext uri="{FF2B5EF4-FFF2-40B4-BE49-F238E27FC236}">
                <a16:creationId xmlns:a16="http://schemas.microsoft.com/office/drawing/2014/main" id="{280CB7E7-17A2-8F64-DA5A-6195F62D802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413727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3 and 1 quart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78EC09-56A4-4023-8D2D-D46AE75C30EE}"/>
              </a:ext>
            </a:extLst>
          </p:cNvPr>
          <p:cNvGrpSpPr/>
          <p:nvPr/>
        </p:nvGrpSpPr>
        <p:grpSpPr>
          <a:xfrm>
            <a:off x="7720298" y="0"/>
            <a:ext cx="4468376" cy="6858000"/>
            <a:chOff x="7720298" y="0"/>
            <a:chExt cx="4468376" cy="6858000"/>
          </a:xfrm>
        </p:grpSpPr>
        <p:sp>
          <p:nvSpPr>
            <p:cNvPr id="11" name="Rectangle 10">
              <a:extLst>
                <a:ext uri="{FF2B5EF4-FFF2-40B4-BE49-F238E27FC236}">
                  <a16:creationId xmlns:a16="http://schemas.microsoft.com/office/drawing/2014/main" id="{E86DF1C9-F106-422E-85B4-11BB9B50318B}"/>
                </a:ext>
              </a:extLst>
            </p:cNvPr>
            <p:cNvSpPr/>
            <p:nvPr/>
          </p:nvSpPr>
          <p:spPr>
            <a:xfrm flipH="1">
              <a:off x="7720298" y="0"/>
              <a:ext cx="228656"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0B6BD4C2-0205-46AA-BF9C-8648A7405158}"/>
                </a:ext>
              </a:extLst>
            </p:cNvPr>
            <p:cNvSpPr/>
            <p:nvPr/>
          </p:nvSpPr>
          <p:spPr>
            <a:xfrm>
              <a:off x="7845274" y="0"/>
              <a:ext cx="4343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 name="Content Placeholder 2">
            <a:extLst>
              <a:ext uri="{FF2B5EF4-FFF2-40B4-BE49-F238E27FC236}">
                <a16:creationId xmlns:a16="http://schemas.microsoft.com/office/drawing/2014/main" id="{F596E681-903A-4486-A66C-F84FEE496EF4}"/>
              </a:ext>
            </a:extLst>
          </p:cNvPr>
          <p:cNvSpPr>
            <a:spLocks noGrp="1"/>
          </p:cNvSpPr>
          <p:nvPr>
            <p:ph idx="1"/>
          </p:nvPr>
        </p:nvSpPr>
        <p:spPr>
          <a:xfrm>
            <a:off x="8369396" y="987425"/>
            <a:ext cx="3425244"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FD282491-F18C-44BF-8D50-FE0D5794C4C6}"/>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6" name="Footer Placeholder 5">
            <a:extLst>
              <a:ext uri="{FF2B5EF4-FFF2-40B4-BE49-F238E27FC236}">
                <a16:creationId xmlns:a16="http://schemas.microsoft.com/office/drawing/2014/main" id="{0C364113-CE78-4915-B512-2721E65B02D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456F99A-379A-4642-BC29-F38171693D95}"/>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40" name="Content Placeholder 2">
            <a:extLst>
              <a:ext uri="{FF2B5EF4-FFF2-40B4-BE49-F238E27FC236}">
                <a16:creationId xmlns:a16="http://schemas.microsoft.com/office/drawing/2014/main" id="{35379412-5C6D-4FC3-BF65-EAD628E337C6}"/>
              </a:ext>
            </a:extLst>
          </p:cNvPr>
          <p:cNvSpPr>
            <a:spLocks noGrp="1"/>
          </p:cNvSpPr>
          <p:nvPr>
            <p:ph sz="half" idx="13"/>
          </p:nvPr>
        </p:nvSpPr>
        <p:spPr>
          <a:xfrm>
            <a:off x="838200" y="1917303"/>
            <a:ext cx="6376548" cy="4259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grpSp>
        <p:nvGrpSpPr>
          <p:cNvPr id="41" name="Group 40">
            <a:extLst>
              <a:ext uri="{FF2B5EF4-FFF2-40B4-BE49-F238E27FC236}">
                <a16:creationId xmlns:a16="http://schemas.microsoft.com/office/drawing/2014/main" id="{7E051F27-6F00-4219-B799-6DD003E721DA}"/>
              </a:ext>
            </a:extLst>
          </p:cNvPr>
          <p:cNvGrpSpPr/>
          <p:nvPr/>
        </p:nvGrpSpPr>
        <p:grpSpPr>
          <a:xfrm>
            <a:off x="516556" y="6614964"/>
            <a:ext cx="11158888" cy="45721"/>
            <a:chOff x="516556" y="5457516"/>
            <a:chExt cx="11158888" cy="385019"/>
          </a:xfrm>
        </p:grpSpPr>
        <p:grpSp>
          <p:nvGrpSpPr>
            <p:cNvPr id="42" name="Group 41">
              <a:extLst>
                <a:ext uri="{FF2B5EF4-FFF2-40B4-BE49-F238E27FC236}">
                  <a16:creationId xmlns:a16="http://schemas.microsoft.com/office/drawing/2014/main" id="{61ED6BBF-0325-42DE-8A28-A06C5EE40D86}"/>
                </a:ext>
              </a:extLst>
            </p:cNvPr>
            <p:cNvGrpSpPr/>
            <p:nvPr/>
          </p:nvGrpSpPr>
          <p:grpSpPr>
            <a:xfrm>
              <a:off x="9297648" y="5457524"/>
              <a:ext cx="2377796" cy="385011"/>
              <a:chOff x="9297648" y="5457524"/>
              <a:chExt cx="2496992" cy="385011"/>
            </a:xfrm>
          </p:grpSpPr>
          <p:sp>
            <p:nvSpPr>
              <p:cNvPr id="44" name="Rectangle 43">
                <a:extLst>
                  <a:ext uri="{FF2B5EF4-FFF2-40B4-BE49-F238E27FC236}">
                    <a16:creationId xmlns:a16="http://schemas.microsoft.com/office/drawing/2014/main" id="{B44DEB0A-895C-4FA7-918C-14695E85EBA5}"/>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347A6F4D-07C8-4AAD-BC42-A46A2A04CF59}"/>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BE8E4759-0D86-497F-9EE2-36B76D7F1308}"/>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a:extLst>
                  <a:ext uri="{FF2B5EF4-FFF2-40B4-BE49-F238E27FC236}">
                    <a16:creationId xmlns:a16="http://schemas.microsoft.com/office/drawing/2014/main" id="{5156AA37-7EB3-48E3-9F52-655D0F78026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Rectangle 42">
              <a:extLst>
                <a:ext uri="{FF2B5EF4-FFF2-40B4-BE49-F238E27FC236}">
                  <a16:creationId xmlns:a16="http://schemas.microsoft.com/office/drawing/2014/main" id="{975C8621-9FFE-4385-9862-76F965BEAB06}"/>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9" name="Title 1">
            <a:extLst>
              <a:ext uri="{FF2B5EF4-FFF2-40B4-BE49-F238E27FC236}">
                <a16:creationId xmlns:a16="http://schemas.microsoft.com/office/drawing/2014/main" id="{4E65B191-2890-4834-BEC1-E300B847B276}"/>
              </a:ext>
            </a:extLst>
          </p:cNvPr>
          <p:cNvSpPr>
            <a:spLocks noGrp="1"/>
          </p:cNvSpPr>
          <p:nvPr>
            <p:ph type="title" hasCustomPrompt="1"/>
          </p:nvPr>
        </p:nvSpPr>
        <p:spPr>
          <a:xfrm>
            <a:off x="838200" y="975414"/>
            <a:ext cx="10515600" cy="646331"/>
          </a:xfrm>
          <a:prstGeom prst="rect">
            <a:avLst/>
          </a:prstGeom>
        </p:spPr>
        <p:txBody>
          <a:bodyPr anchor="b"/>
          <a:lstStyle>
            <a:lvl1pPr algn="l">
              <a:defRPr sz="3600" cap="none" baseline="0">
                <a:solidFill>
                  <a:schemeClr val="bg1"/>
                </a:solidFill>
              </a:defRPr>
            </a:lvl1pPr>
          </a:lstStyle>
          <a:p>
            <a:r>
              <a:rPr lang="en-US" dirty="0"/>
              <a:t>Insert Title</a:t>
            </a:r>
            <a:endParaRPr lang="en-CA" dirty="0"/>
          </a:p>
        </p:txBody>
      </p:sp>
      <p:pic>
        <p:nvPicPr>
          <p:cNvPr id="4" name="Picture 3" descr="A black background with grey and green text&#10;&#10;AI-generated content may be incorrect.">
            <a:extLst>
              <a:ext uri="{FF2B5EF4-FFF2-40B4-BE49-F238E27FC236}">
                <a16:creationId xmlns:a16="http://schemas.microsoft.com/office/drawing/2014/main" id="{5C3A4EF7-0002-2D5E-B92B-E4C3C902B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pic>
        <p:nvPicPr>
          <p:cNvPr id="8" name="Picture 7" descr="A white letter with green leaves&#10;&#10;AI-generated content may be incorrect.">
            <a:extLst>
              <a:ext uri="{FF2B5EF4-FFF2-40B4-BE49-F238E27FC236}">
                <a16:creationId xmlns:a16="http://schemas.microsoft.com/office/drawing/2014/main" id="{7934DDAC-8FB2-1078-9ABE-D8896CD12DC6}"/>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Tree>
    <p:extLst>
      <p:ext uri="{BB962C8B-B14F-4D97-AF65-F5344CB8AC3E}">
        <p14:creationId xmlns:p14="http://schemas.microsoft.com/office/powerpoint/2010/main" val="314633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estions">
    <p:bg>
      <p:bgPr>
        <a:solidFill>
          <a:schemeClr val="tx1"/>
        </a:solidFill>
        <a:effectLst/>
      </p:bgPr>
    </p:bg>
    <p:spTree>
      <p:nvGrpSpPr>
        <p:cNvPr id="1" name=""/>
        <p:cNvGrpSpPr/>
        <p:nvPr/>
      </p:nvGrpSpPr>
      <p:grpSpPr>
        <a:xfrm>
          <a:off x="0" y="0"/>
          <a:ext cx="0" cy="0"/>
          <a:chOff x="0" y="0"/>
          <a:chExt cx="0" cy="0"/>
        </a:xfrm>
      </p:grpSpPr>
      <p:pic>
        <p:nvPicPr>
          <p:cNvPr id="7" name="Picture 6" descr="A white letter with green leaves&#10;&#10;AI-generated content may be incorrect.">
            <a:extLst>
              <a:ext uri="{FF2B5EF4-FFF2-40B4-BE49-F238E27FC236}">
                <a16:creationId xmlns:a16="http://schemas.microsoft.com/office/drawing/2014/main" id="{8D63E853-B7F9-AD88-B635-72D1219895B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6441" b="3683"/>
          <a:stretch>
            <a:fillRect/>
          </a:stretch>
        </p:blipFill>
        <p:spPr>
          <a:xfrm>
            <a:off x="0" y="515491"/>
            <a:ext cx="7990408" cy="6342510"/>
          </a:xfrm>
          <a:prstGeom prst="rect">
            <a:avLst/>
          </a:prstGeom>
        </p:spPr>
      </p:pic>
      <p:sp>
        <p:nvSpPr>
          <p:cNvPr id="4" name="Date Placeholder 3">
            <a:extLst>
              <a:ext uri="{FF2B5EF4-FFF2-40B4-BE49-F238E27FC236}">
                <a16:creationId xmlns:a16="http://schemas.microsoft.com/office/drawing/2014/main" id="{92DF9269-389D-42F8-8365-0D418D629188}"/>
              </a:ext>
            </a:extLst>
          </p:cNvPr>
          <p:cNvSpPr>
            <a:spLocks noGrp="1"/>
          </p:cNvSpPr>
          <p:nvPr>
            <p:ph type="dt" sz="half" idx="10"/>
          </p:nvPr>
        </p:nvSpPr>
        <p:spPr/>
        <p:txBody>
          <a:bodyPr/>
          <a:lstStyle/>
          <a:p>
            <a:fld id="{0E4D623C-FC50-4DE5-9D75-F023984451D2}" type="datetimeFigureOut">
              <a:rPr lang="en-CA" smtClean="0"/>
              <a:t>2026-05-08</a:t>
            </a:fld>
            <a:endParaRPr lang="en-CA"/>
          </a:p>
        </p:txBody>
      </p:sp>
      <p:sp>
        <p:nvSpPr>
          <p:cNvPr id="5" name="Footer Placeholder 4">
            <a:extLst>
              <a:ext uri="{FF2B5EF4-FFF2-40B4-BE49-F238E27FC236}">
                <a16:creationId xmlns:a16="http://schemas.microsoft.com/office/drawing/2014/main" id="{A282F952-4C1E-4E46-B324-27146559BA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0EFF7-87F0-4DE8-9B9E-F73ECDDB31DE}"/>
              </a:ext>
            </a:extLst>
          </p:cNvPr>
          <p:cNvSpPr>
            <a:spLocks noGrp="1"/>
          </p:cNvSpPr>
          <p:nvPr>
            <p:ph type="sldNum" sz="quarter" idx="12"/>
          </p:nvPr>
        </p:nvSpPr>
        <p:spPr/>
        <p:txBody>
          <a:bodyPr/>
          <a:lstStyle/>
          <a:p>
            <a:fld id="{6170466D-C8C3-4C8F-8647-AE4A3D76F2F8}" type="slidenum">
              <a:rPr lang="en-CA" smtClean="0"/>
              <a:t>‹#›</a:t>
            </a:fld>
            <a:endParaRPr lang="en-CA"/>
          </a:p>
        </p:txBody>
      </p:sp>
      <p:sp>
        <p:nvSpPr>
          <p:cNvPr id="12" name="Title 1">
            <a:extLst>
              <a:ext uri="{FF2B5EF4-FFF2-40B4-BE49-F238E27FC236}">
                <a16:creationId xmlns:a16="http://schemas.microsoft.com/office/drawing/2014/main" id="{884BFCB7-E750-4EAE-8358-309B7D688998}"/>
              </a:ext>
            </a:extLst>
          </p:cNvPr>
          <p:cNvSpPr>
            <a:spLocks noGrp="1"/>
          </p:cNvSpPr>
          <p:nvPr>
            <p:ph type="title" hasCustomPrompt="1"/>
          </p:nvPr>
        </p:nvSpPr>
        <p:spPr>
          <a:xfrm>
            <a:off x="831850" y="1395164"/>
            <a:ext cx="10515600" cy="861775"/>
          </a:xfrm>
          <a:prstGeom prst="rect">
            <a:avLst/>
          </a:prstGeom>
        </p:spPr>
        <p:txBody>
          <a:bodyPr anchor="b"/>
          <a:lstStyle>
            <a:lvl1pPr algn="ctr">
              <a:defRPr sz="5000" cap="none" baseline="0">
                <a:solidFill>
                  <a:schemeClr val="bg1"/>
                </a:solidFill>
              </a:defRPr>
            </a:lvl1pPr>
          </a:lstStyle>
          <a:p>
            <a:r>
              <a:rPr lang="en-US" dirty="0"/>
              <a:t>Insert Title</a:t>
            </a:r>
            <a:endParaRPr lang="en-CA" dirty="0"/>
          </a:p>
        </p:txBody>
      </p:sp>
      <p:sp>
        <p:nvSpPr>
          <p:cNvPr id="13" name="Text Placeholder 2">
            <a:extLst>
              <a:ext uri="{FF2B5EF4-FFF2-40B4-BE49-F238E27FC236}">
                <a16:creationId xmlns:a16="http://schemas.microsoft.com/office/drawing/2014/main" id="{CE44391F-AF25-4FC0-88B1-FB3A52E4374F}"/>
              </a:ext>
            </a:extLst>
          </p:cNvPr>
          <p:cNvSpPr>
            <a:spLocks noGrp="1"/>
          </p:cNvSpPr>
          <p:nvPr>
            <p:ph type="body" idx="1"/>
          </p:nvPr>
        </p:nvSpPr>
        <p:spPr>
          <a:xfrm>
            <a:off x="831850" y="2307806"/>
            <a:ext cx="10515600" cy="1500187"/>
          </a:xfrm>
        </p:spPr>
        <p:txBody>
          <a:bodyPr>
            <a:normAutofit/>
          </a:bodyPr>
          <a:lstStyle>
            <a:lvl1pPr marL="0" indent="0" algn="ctr">
              <a:buNone/>
              <a:defRPr sz="2800" cap="none" spc="300" baseline="0">
                <a:solidFill>
                  <a:schemeClr val="bg2"/>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descr="A white text on a black background&#10;&#10;AI-generated content may be incorrect.">
            <a:extLst>
              <a:ext uri="{FF2B5EF4-FFF2-40B4-BE49-F238E27FC236}">
                <a16:creationId xmlns:a16="http://schemas.microsoft.com/office/drawing/2014/main" id="{826D6D50-9FED-00D9-8AEE-1B10E75495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3315" y="4257561"/>
            <a:ext cx="4361685" cy="1161025"/>
          </a:xfrm>
          <a:prstGeom prst="rect">
            <a:avLst/>
          </a:prstGeom>
        </p:spPr>
      </p:pic>
    </p:spTree>
    <p:extLst>
      <p:ext uri="{BB962C8B-B14F-4D97-AF65-F5344CB8AC3E}">
        <p14:creationId xmlns:p14="http://schemas.microsoft.com/office/powerpoint/2010/main" val="283246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logo with a leaf&#10;&#10;AI-generated content may be incorrect.">
            <a:extLst>
              <a:ext uri="{FF2B5EF4-FFF2-40B4-BE49-F238E27FC236}">
                <a16:creationId xmlns:a16="http://schemas.microsoft.com/office/drawing/2014/main" id="{C9BB7DC0-8106-CD30-8546-FA858FA3D7FC}"/>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pic>
        <p:nvPicPr>
          <p:cNvPr id="20" name="Picture 19" descr="A black background with grey and green text&#10;&#10;AI-generated content may be incorrect.">
            <a:extLst>
              <a:ext uri="{FF2B5EF4-FFF2-40B4-BE49-F238E27FC236}">
                <a16:creationId xmlns:a16="http://schemas.microsoft.com/office/drawing/2014/main" id="{71B1D88C-1EF4-825C-8511-B2ECB22BEC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
        <p:nvSpPr>
          <p:cNvPr id="2" name="Title 1">
            <a:extLst>
              <a:ext uri="{FF2B5EF4-FFF2-40B4-BE49-F238E27FC236}">
                <a16:creationId xmlns:a16="http://schemas.microsoft.com/office/drawing/2014/main" id="{87404D0D-9874-4E8E-BF15-0942924C25CF}"/>
              </a:ext>
            </a:extLst>
          </p:cNvPr>
          <p:cNvSpPr>
            <a:spLocks noGrp="1"/>
          </p:cNvSpPr>
          <p:nvPr>
            <p:ph type="title"/>
          </p:nvPr>
        </p:nvSpPr>
        <p:spPr>
          <a:xfrm>
            <a:off x="831850" y="1709738"/>
            <a:ext cx="10515600" cy="2852737"/>
          </a:xfrm>
          <a:prstGeom prst="rect">
            <a:avLst/>
          </a:prstGeom>
        </p:spPr>
        <p:txBody>
          <a:bodyPr anchor="b"/>
          <a:lstStyle>
            <a:lvl1pPr>
              <a:defRPr sz="3200">
                <a:solidFill>
                  <a:schemeClr val="tx1"/>
                </a:solidFill>
              </a:defRPr>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CCAB4BEF-231E-4AB2-9300-5AE152C7A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29437-BE4B-4B22-B39C-178F68A84188}"/>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5AA57216-A406-4FB8-947E-CC8BBF06B7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B5D1D0-8915-439C-AE51-2F30B8CCACB1}"/>
              </a:ext>
            </a:extLst>
          </p:cNvPr>
          <p:cNvSpPr>
            <a:spLocks noGrp="1"/>
          </p:cNvSpPr>
          <p:nvPr>
            <p:ph type="sldNum" sz="quarter" idx="12"/>
          </p:nvPr>
        </p:nvSpPr>
        <p:spPr/>
        <p:txBody>
          <a:bodyPr/>
          <a:lstStyle/>
          <a:p>
            <a:fld id="{26B332C7-CBAA-4DAE-8DB2-42C0569AC1DD}" type="slidenum">
              <a:rPr lang="en-CA" smtClean="0"/>
              <a:t>‹#›</a:t>
            </a:fld>
            <a:endParaRPr lang="en-CA"/>
          </a:p>
        </p:txBody>
      </p:sp>
      <p:grpSp>
        <p:nvGrpSpPr>
          <p:cNvPr id="11" name="Group 10">
            <a:extLst>
              <a:ext uri="{FF2B5EF4-FFF2-40B4-BE49-F238E27FC236}">
                <a16:creationId xmlns:a16="http://schemas.microsoft.com/office/drawing/2014/main" id="{E91AC71B-7D52-4200-BAE9-7CEFE8B54088}"/>
              </a:ext>
            </a:extLst>
          </p:cNvPr>
          <p:cNvGrpSpPr/>
          <p:nvPr/>
        </p:nvGrpSpPr>
        <p:grpSpPr>
          <a:xfrm>
            <a:off x="516556" y="6614964"/>
            <a:ext cx="11158888" cy="45721"/>
            <a:chOff x="516556" y="5457516"/>
            <a:chExt cx="11158888" cy="385019"/>
          </a:xfrm>
        </p:grpSpPr>
        <p:grpSp>
          <p:nvGrpSpPr>
            <p:cNvPr id="12" name="Group 11">
              <a:extLst>
                <a:ext uri="{FF2B5EF4-FFF2-40B4-BE49-F238E27FC236}">
                  <a16:creationId xmlns:a16="http://schemas.microsoft.com/office/drawing/2014/main" id="{7B84C32E-5092-43CC-A27B-2144267ED1F8}"/>
                </a:ext>
              </a:extLst>
            </p:cNvPr>
            <p:cNvGrpSpPr/>
            <p:nvPr/>
          </p:nvGrpSpPr>
          <p:grpSpPr>
            <a:xfrm>
              <a:off x="9297648" y="5457524"/>
              <a:ext cx="2377796" cy="385011"/>
              <a:chOff x="9297648" y="5457524"/>
              <a:chExt cx="2496992" cy="385011"/>
            </a:xfrm>
          </p:grpSpPr>
          <p:sp>
            <p:nvSpPr>
              <p:cNvPr id="14" name="Rectangle 13">
                <a:extLst>
                  <a:ext uri="{FF2B5EF4-FFF2-40B4-BE49-F238E27FC236}">
                    <a16:creationId xmlns:a16="http://schemas.microsoft.com/office/drawing/2014/main" id="{E65F3AC1-329A-4C9C-A6F6-AEDA0419942C}"/>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970A0DE4-A13F-4EA3-B70D-4F7CD02BEE86}"/>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8FD67F84-915C-42F7-9942-AF7824E73EFD}"/>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F902BBC-3627-4C7E-8EF1-0B3D793B395F}"/>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Rectangle 12">
              <a:extLst>
                <a:ext uri="{FF2B5EF4-FFF2-40B4-BE49-F238E27FC236}">
                  <a16:creationId xmlns:a16="http://schemas.microsoft.com/office/drawing/2014/main" id="{9C361C45-5277-4D97-88DE-69F0C29D35FF}"/>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22126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434E63E9-17BB-A51B-B027-83CC7C3CAF3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3" name="Content Placeholder 2">
            <a:extLst>
              <a:ext uri="{FF2B5EF4-FFF2-40B4-BE49-F238E27FC236}">
                <a16:creationId xmlns:a16="http://schemas.microsoft.com/office/drawing/2014/main" id="{23E182B7-3826-41D9-B1BA-FDB440200AD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11AAE1E7-1F7E-402B-839C-07231C8864A0}"/>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53014C54-7193-457B-BEFD-10F7DAE850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7324E6-A004-4CA3-B220-E73308231379}"/>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0" name="Title 1">
            <a:extLst>
              <a:ext uri="{FF2B5EF4-FFF2-40B4-BE49-F238E27FC236}">
                <a16:creationId xmlns:a16="http://schemas.microsoft.com/office/drawing/2014/main" id="{AA78D6EE-0519-442A-A44B-D4F44C9E5C12}"/>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3" name="Group 12">
            <a:extLst>
              <a:ext uri="{FF2B5EF4-FFF2-40B4-BE49-F238E27FC236}">
                <a16:creationId xmlns:a16="http://schemas.microsoft.com/office/drawing/2014/main" id="{AD814E1C-C302-4E89-BDBB-5937B7FE09B3}"/>
              </a:ext>
            </a:extLst>
          </p:cNvPr>
          <p:cNvGrpSpPr/>
          <p:nvPr/>
        </p:nvGrpSpPr>
        <p:grpSpPr>
          <a:xfrm>
            <a:off x="516556" y="6614964"/>
            <a:ext cx="11158888" cy="45721"/>
            <a:chOff x="516556" y="5457516"/>
            <a:chExt cx="11158888" cy="385019"/>
          </a:xfrm>
        </p:grpSpPr>
        <p:grpSp>
          <p:nvGrpSpPr>
            <p:cNvPr id="14" name="Group 13">
              <a:extLst>
                <a:ext uri="{FF2B5EF4-FFF2-40B4-BE49-F238E27FC236}">
                  <a16:creationId xmlns:a16="http://schemas.microsoft.com/office/drawing/2014/main" id="{847A9429-BFFF-4BC7-BAA9-4AA14C752FC5}"/>
                </a:ext>
              </a:extLst>
            </p:cNvPr>
            <p:cNvGrpSpPr/>
            <p:nvPr/>
          </p:nvGrpSpPr>
          <p:grpSpPr>
            <a:xfrm>
              <a:off x="9297648" y="5457524"/>
              <a:ext cx="2377796" cy="385011"/>
              <a:chOff x="9297648" y="5457524"/>
              <a:chExt cx="2496992" cy="385011"/>
            </a:xfrm>
          </p:grpSpPr>
          <p:sp>
            <p:nvSpPr>
              <p:cNvPr id="16" name="Rectangle 15">
                <a:extLst>
                  <a:ext uri="{FF2B5EF4-FFF2-40B4-BE49-F238E27FC236}">
                    <a16:creationId xmlns:a16="http://schemas.microsoft.com/office/drawing/2014/main" id="{0229E726-FCB2-48CB-819F-3C587225C272}"/>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52B74E8-5A46-437A-83F6-5F5D4C3D4B2E}"/>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214630D6-F0AB-4636-A2C1-B846BF9818E6}"/>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D00ABBA5-A7FD-474E-831F-6BF9B8CD543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a:extLst>
                <a:ext uri="{FF2B5EF4-FFF2-40B4-BE49-F238E27FC236}">
                  <a16:creationId xmlns:a16="http://schemas.microsoft.com/office/drawing/2014/main" id="{E5743392-A1AB-4D84-A641-CB0270DEE9ED}"/>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7" name="Picture 6" descr="A black background with grey and green text&#10;&#10;AI-generated content may be incorrect.">
            <a:extLst>
              <a:ext uri="{FF2B5EF4-FFF2-40B4-BE49-F238E27FC236}">
                <a16:creationId xmlns:a16="http://schemas.microsoft.com/office/drawing/2014/main" id="{D7F5A946-B1F9-1630-5D42-719506E1DB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256287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D4A5CC19-D8FC-97BA-5FF8-EAAFB68F69A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3" name="Content Placeholder 2">
            <a:extLst>
              <a:ext uri="{FF2B5EF4-FFF2-40B4-BE49-F238E27FC236}">
                <a16:creationId xmlns:a16="http://schemas.microsoft.com/office/drawing/2014/main" id="{23E182B7-3826-41D9-B1BA-FDB440200AD4}"/>
              </a:ext>
            </a:extLst>
          </p:cNvPr>
          <p:cNvSpPr>
            <a:spLocks noGrp="1"/>
          </p:cNvSpPr>
          <p:nvPr>
            <p:ph idx="1"/>
          </p:nvPr>
        </p:nvSpPr>
        <p:spPr>
          <a:xfrm>
            <a:off x="838200" y="3639045"/>
            <a:ext cx="10515600" cy="25379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11AAE1E7-1F7E-402B-839C-07231C8864A0}"/>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53014C54-7193-457B-BEFD-10F7DAE850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7324E6-A004-4CA3-B220-E73308231379}"/>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8" name="Rectangle 7">
            <a:extLst>
              <a:ext uri="{FF2B5EF4-FFF2-40B4-BE49-F238E27FC236}">
                <a16:creationId xmlns:a16="http://schemas.microsoft.com/office/drawing/2014/main" id="{CBBEB084-54BE-41DD-9FD5-AD522E4CAA5E}"/>
              </a:ext>
            </a:extLst>
          </p:cNvPr>
          <p:cNvSpPr/>
          <p:nvPr/>
        </p:nvSpPr>
        <p:spPr>
          <a:xfrm>
            <a:off x="0" y="2501774"/>
            <a:ext cx="12192000" cy="77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d-ID"/>
          </a:p>
        </p:txBody>
      </p:sp>
      <p:sp>
        <p:nvSpPr>
          <p:cNvPr id="9" name="Content Placeholder 2">
            <a:extLst>
              <a:ext uri="{FF2B5EF4-FFF2-40B4-BE49-F238E27FC236}">
                <a16:creationId xmlns:a16="http://schemas.microsoft.com/office/drawing/2014/main" id="{EAFD380E-8CB1-4901-A916-45541B8CB7EC}"/>
              </a:ext>
            </a:extLst>
          </p:cNvPr>
          <p:cNvSpPr>
            <a:spLocks noGrp="1"/>
          </p:cNvSpPr>
          <p:nvPr>
            <p:ph idx="13"/>
          </p:nvPr>
        </p:nvSpPr>
        <p:spPr>
          <a:xfrm>
            <a:off x="0" y="1"/>
            <a:ext cx="12192000" cy="2501774"/>
          </a:xfrm>
        </p:spPr>
        <p:txBody>
          <a:bodyPr/>
          <a:lstStyle>
            <a:lvl1pPr marL="0" indent="0">
              <a:buNone/>
              <a:defRPr/>
            </a:lvl1pPr>
          </a:lstStyle>
          <a:p>
            <a:pPr lvl="0"/>
            <a:r>
              <a:rPr lang="en-US"/>
              <a:t>Click to edit Master text styles</a:t>
            </a:r>
          </a:p>
        </p:txBody>
      </p:sp>
      <p:sp>
        <p:nvSpPr>
          <p:cNvPr id="11" name="Title 1">
            <a:extLst>
              <a:ext uri="{FF2B5EF4-FFF2-40B4-BE49-F238E27FC236}">
                <a16:creationId xmlns:a16="http://schemas.microsoft.com/office/drawing/2014/main" id="{6ED6CBA9-6076-4A04-ADD1-20445FF6A655}"/>
              </a:ext>
            </a:extLst>
          </p:cNvPr>
          <p:cNvSpPr>
            <a:spLocks noGrp="1"/>
          </p:cNvSpPr>
          <p:nvPr>
            <p:ph type="title" hasCustomPrompt="1"/>
          </p:nvPr>
        </p:nvSpPr>
        <p:spPr>
          <a:xfrm>
            <a:off x="838200" y="2776508"/>
            <a:ext cx="10515600"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4" name="Group 13">
            <a:extLst>
              <a:ext uri="{FF2B5EF4-FFF2-40B4-BE49-F238E27FC236}">
                <a16:creationId xmlns:a16="http://schemas.microsoft.com/office/drawing/2014/main" id="{47A2254A-7983-45D7-8FE6-80DD4BA755A4}"/>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2F7ED41D-9C4F-4A47-86B2-1EBC026F9151}"/>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0C2E4749-2666-4987-B398-040358175D36}"/>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2D32A13-521E-4079-981A-92DD5800572F}"/>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1C19F499-C037-490D-BFE3-A956B0DF7657}"/>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4B77A500-5B51-4269-8C19-4FC0CE965AD6}"/>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BC0A79AA-0932-420D-B5B1-F803EB101358}"/>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7" name="Picture 6" descr="A black background with grey and green text&#10;&#10;AI-generated content may be incorrect.">
            <a:extLst>
              <a:ext uri="{FF2B5EF4-FFF2-40B4-BE49-F238E27FC236}">
                <a16:creationId xmlns:a16="http://schemas.microsoft.com/office/drawing/2014/main" id="{3B2843AB-FD66-0A52-1F18-6D5CA76B84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397264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A7A08FC4-8222-1D1F-F5BE-12EA02A488FA}"/>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3" name="Content Placeholder 2">
            <a:extLst>
              <a:ext uri="{FF2B5EF4-FFF2-40B4-BE49-F238E27FC236}">
                <a16:creationId xmlns:a16="http://schemas.microsoft.com/office/drawing/2014/main" id="{B6B97B8D-3C76-43F3-BF62-DC7FFDD84A4E}"/>
              </a:ext>
            </a:extLst>
          </p:cNvPr>
          <p:cNvSpPr>
            <a:spLocks noGrp="1"/>
          </p:cNvSpPr>
          <p:nvPr>
            <p:ph sz="half" idx="1"/>
          </p:nvPr>
        </p:nvSpPr>
        <p:spPr>
          <a:xfrm>
            <a:off x="838200" y="1754909"/>
            <a:ext cx="5181600" cy="4422054"/>
          </a:xfrm>
        </p:spPr>
        <p:txBody>
          <a:bodyPr/>
          <a:lstStyle>
            <a:lvl1pPr marL="228600" indent="-2286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F8662E5D-6454-45CD-B7A9-14E9A840845F}"/>
              </a:ext>
            </a:extLst>
          </p:cNvPr>
          <p:cNvSpPr>
            <a:spLocks noGrp="1"/>
          </p:cNvSpPr>
          <p:nvPr>
            <p:ph sz="half" idx="2"/>
          </p:nvPr>
        </p:nvSpPr>
        <p:spPr>
          <a:xfrm>
            <a:off x="6430821" y="1754909"/>
            <a:ext cx="5181600" cy="4422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A1C9C2C-B83F-4B6D-BF6C-FFCAE8FA05F7}"/>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6" name="Footer Placeholder 5">
            <a:extLst>
              <a:ext uri="{FF2B5EF4-FFF2-40B4-BE49-F238E27FC236}">
                <a16:creationId xmlns:a16="http://schemas.microsoft.com/office/drawing/2014/main" id="{7966D370-C244-4FDF-8A88-380C8A5578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B5B9F-0FF7-4D7B-AD4D-70476FC693D9}"/>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1" name="Title 1">
            <a:extLst>
              <a:ext uri="{FF2B5EF4-FFF2-40B4-BE49-F238E27FC236}">
                <a16:creationId xmlns:a16="http://schemas.microsoft.com/office/drawing/2014/main" id="{A85187AD-74CD-4934-8273-CBDF209EA858}"/>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4" name="Group 13">
            <a:extLst>
              <a:ext uri="{FF2B5EF4-FFF2-40B4-BE49-F238E27FC236}">
                <a16:creationId xmlns:a16="http://schemas.microsoft.com/office/drawing/2014/main" id="{ACAFAE91-772B-4BBE-BD82-579128DBFABE}"/>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CB03EB6B-70A2-477C-BD56-FE601E36F819}"/>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461FA519-26B1-4A37-B93F-1E9F4E18F785}"/>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63564B7-9B3A-4285-A3E2-A5FC895676C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B6A25459-0200-4462-ACD4-F4E81A37268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AD4D27E-C343-4E21-8707-7A40642CBA1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B5B749AA-C93A-475E-A947-995845042F20}"/>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8" name="Picture 7" descr="A black background with grey and green text&#10;&#10;AI-generated content may be incorrect.">
            <a:extLst>
              <a:ext uri="{FF2B5EF4-FFF2-40B4-BE49-F238E27FC236}">
                <a16:creationId xmlns:a16="http://schemas.microsoft.com/office/drawing/2014/main" id="{DDD6BF3F-5BC0-5CD5-2876-EC2800D233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230061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1" descr="A logo with a leaf&#10;&#10;AI-generated content may be incorrect.">
            <a:extLst>
              <a:ext uri="{FF2B5EF4-FFF2-40B4-BE49-F238E27FC236}">
                <a16:creationId xmlns:a16="http://schemas.microsoft.com/office/drawing/2014/main" id="{3C477224-2869-C734-E16B-CC95C48C0FBB}"/>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sp>
        <p:nvSpPr>
          <p:cNvPr id="4" name="Content Placeholder 3">
            <a:extLst>
              <a:ext uri="{FF2B5EF4-FFF2-40B4-BE49-F238E27FC236}">
                <a16:creationId xmlns:a16="http://schemas.microsoft.com/office/drawing/2014/main" id="{F8662E5D-6454-45CD-B7A9-14E9A840845F}"/>
              </a:ext>
            </a:extLst>
          </p:cNvPr>
          <p:cNvSpPr>
            <a:spLocks noGrp="1"/>
          </p:cNvSpPr>
          <p:nvPr>
            <p:ph sz="half" idx="2"/>
          </p:nvPr>
        </p:nvSpPr>
        <p:spPr>
          <a:xfrm>
            <a:off x="4592684" y="1739951"/>
            <a:ext cx="3313612" cy="3990289"/>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A1C9C2C-B83F-4B6D-BF6C-FFCAE8FA05F7}"/>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6" name="Footer Placeholder 5">
            <a:extLst>
              <a:ext uri="{FF2B5EF4-FFF2-40B4-BE49-F238E27FC236}">
                <a16:creationId xmlns:a16="http://schemas.microsoft.com/office/drawing/2014/main" id="{7966D370-C244-4FDF-8A88-380C8A5578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B5B9F-0FF7-4D7B-AD4D-70476FC693D9}"/>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1" name="Title 1">
            <a:extLst>
              <a:ext uri="{FF2B5EF4-FFF2-40B4-BE49-F238E27FC236}">
                <a16:creationId xmlns:a16="http://schemas.microsoft.com/office/drawing/2014/main" id="{A85187AD-74CD-4934-8273-CBDF209EA858}"/>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4" name="Group 13">
            <a:extLst>
              <a:ext uri="{FF2B5EF4-FFF2-40B4-BE49-F238E27FC236}">
                <a16:creationId xmlns:a16="http://schemas.microsoft.com/office/drawing/2014/main" id="{ACAFAE91-772B-4BBE-BD82-579128DBFABE}"/>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CB03EB6B-70A2-477C-BD56-FE601E36F819}"/>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461FA519-26B1-4A37-B93F-1E9F4E18F785}"/>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63564B7-9B3A-4285-A3E2-A5FC895676C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B6A25459-0200-4462-ACD4-F4E81A37268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AD4D27E-C343-4E21-8707-7A40642CBA1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B5B749AA-C93A-475E-A947-995845042F20}"/>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2" name="Content Placeholder 3">
            <a:extLst>
              <a:ext uri="{FF2B5EF4-FFF2-40B4-BE49-F238E27FC236}">
                <a16:creationId xmlns:a16="http://schemas.microsoft.com/office/drawing/2014/main" id="{2550566C-4596-4604-AD9B-5D285821F458}"/>
              </a:ext>
            </a:extLst>
          </p:cNvPr>
          <p:cNvSpPr>
            <a:spLocks noGrp="1"/>
          </p:cNvSpPr>
          <p:nvPr>
            <p:ph sz="half" idx="13"/>
          </p:nvPr>
        </p:nvSpPr>
        <p:spPr>
          <a:xfrm>
            <a:off x="8344416" y="1723863"/>
            <a:ext cx="3313612" cy="3990289"/>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3" name="Content Placeholder 3">
            <a:extLst>
              <a:ext uri="{FF2B5EF4-FFF2-40B4-BE49-F238E27FC236}">
                <a16:creationId xmlns:a16="http://schemas.microsoft.com/office/drawing/2014/main" id="{85F9C862-383C-4537-838A-0D6431F5C178}"/>
              </a:ext>
            </a:extLst>
          </p:cNvPr>
          <p:cNvSpPr>
            <a:spLocks noGrp="1"/>
          </p:cNvSpPr>
          <p:nvPr>
            <p:ph sz="half" idx="14"/>
          </p:nvPr>
        </p:nvSpPr>
        <p:spPr>
          <a:xfrm>
            <a:off x="840952" y="1739951"/>
            <a:ext cx="3313612" cy="3990289"/>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3" name="Picture 2" descr="A black background with grey and green text&#10;&#10;AI-generated content may be incorrect.">
            <a:extLst>
              <a:ext uri="{FF2B5EF4-FFF2-40B4-BE49-F238E27FC236}">
                <a16:creationId xmlns:a16="http://schemas.microsoft.com/office/drawing/2014/main" id="{A48F5FDE-D1DB-C4B9-12E0-021D6B9008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39665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662E5D-6454-45CD-B7A9-14E9A840845F}"/>
              </a:ext>
            </a:extLst>
          </p:cNvPr>
          <p:cNvSpPr>
            <a:spLocks noGrp="1"/>
          </p:cNvSpPr>
          <p:nvPr>
            <p:ph sz="half" idx="2"/>
          </p:nvPr>
        </p:nvSpPr>
        <p:spPr>
          <a:xfrm>
            <a:off x="6430821" y="1653309"/>
            <a:ext cx="5181600" cy="4523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FA1C9C2C-B83F-4B6D-BF6C-FFCAE8FA05F7}"/>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6" name="Footer Placeholder 5">
            <a:extLst>
              <a:ext uri="{FF2B5EF4-FFF2-40B4-BE49-F238E27FC236}">
                <a16:creationId xmlns:a16="http://schemas.microsoft.com/office/drawing/2014/main" id="{7966D370-C244-4FDF-8A88-380C8A5578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41B5B9F-0FF7-4D7B-AD4D-70476FC693D9}"/>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11" name="Title 1">
            <a:extLst>
              <a:ext uri="{FF2B5EF4-FFF2-40B4-BE49-F238E27FC236}">
                <a16:creationId xmlns:a16="http://schemas.microsoft.com/office/drawing/2014/main" id="{A85187AD-74CD-4934-8273-CBDF209EA858}"/>
              </a:ext>
            </a:extLst>
          </p:cNvPr>
          <p:cNvSpPr>
            <a:spLocks noGrp="1"/>
          </p:cNvSpPr>
          <p:nvPr>
            <p:ph type="title" hasCustomPrompt="1"/>
          </p:nvPr>
        </p:nvSpPr>
        <p:spPr>
          <a:xfrm>
            <a:off x="6420976" y="587491"/>
            <a:ext cx="4932824"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4" name="Group 13">
            <a:extLst>
              <a:ext uri="{FF2B5EF4-FFF2-40B4-BE49-F238E27FC236}">
                <a16:creationId xmlns:a16="http://schemas.microsoft.com/office/drawing/2014/main" id="{ACAFAE91-772B-4BBE-BD82-579128DBFABE}"/>
              </a:ext>
            </a:extLst>
          </p:cNvPr>
          <p:cNvGrpSpPr/>
          <p:nvPr/>
        </p:nvGrpSpPr>
        <p:grpSpPr>
          <a:xfrm>
            <a:off x="516556" y="6614964"/>
            <a:ext cx="11158888" cy="45721"/>
            <a:chOff x="516556" y="5457516"/>
            <a:chExt cx="11158888" cy="385019"/>
          </a:xfrm>
        </p:grpSpPr>
        <p:grpSp>
          <p:nvGrpSpPr>
            <p:cNvPr id="15" name="Group 14">
              <a:extLst>
                <a:ext uri="{FF2B5EF4-FFF2-40B4-BE49-F238E27FC236}">
                  <a16:creationId xmlns:a16="http://schemas.microsoft.com/office/drawing/2014/main" id="{CB03EB6B-70A2-477C-BD56-FE601E36F819}"/>
                </a:ext>
              </a:extLst>
            </p:cNvPr>
            <p:cNvGrpSpPr/>
            <p:nvPr/>
          </p:nvGrpSpPr>
          <p:grpSpPr>
            <a:xfrm>
              <a:off x="9297648" y="5457524"/>
              <a:ext cx="2377796" cy="385011"/>
              <a:chOff x="9297648" y="5457524"/>
              <a:chExt cx="2496992" cy="385011"/>
            </a:xfrm>
          </p:grpSpPr>
          <p:sp>
            <p:nvSpPr>
              <p:cNvPr id="17" name="Rectangle 16">
                <a:extLst>
                  <a:ext uri="{FF2B5EF4-FFF2-40B4-BE49-F238E27FC236}">
                    <a16:creationId xmlns:a16="http://schemas.microsoft.com/office/drawing/2014/main" id="{461FA519-26B1-4A37-B93F-1E9F4E18F785}"/>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63564B7-9B3A-4285-A3E2-A5FC895676CC}"/>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B6A25459-0200-4462-ACD4-F4E81A372685}"/>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3AD4D27E-C343-4E21-8707-7A40642CBA1A}"/>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B5B749AA-C93A-475E-A947-995845042F20}"/>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 name="Picture 1" descr="A logo with a leaf&#10;&#10;AI-generated content may be incorrect.">
            <a:extLst>
              <a:ext uri="{FF2B5EF4-FFF2-40B4-BE49-F238E27FC236}">
                <a16:creationId xmlns:a16="http://schemas.microsoft.com/office/drawing/2014/main" id="{6088FA82-7248-1AD1-AE08-220F1503FEF3}"/>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pic>
        <p:nvPicPr>
          <p:cNvPr id="3" name="Picture 2" descr="A black background with grey and green text&#10;&#10;AI-generated content may be incorrect.">
            <a:extLst>
              <a:ext uri="{FF2B5EF4-FFF2-40B4-BE49-F238E27FC236}">
                <a16:creationId xmlns:a16="http://schemas.microsoft.com/office/drawing/2014/main" id="{6FB313B4-71FD-A278-7641-310A96CEFC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47258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AA1613-88EE-4045-8A26-EE8573C3B3F2}"/>
              </a:ext>
            </a:extLst>
          </p:cNvPr>
          <p:cNvSpPr>
            <a:spLocks noGrp="1"/>
          </p:cNvSpPr>
          <p:nvPr>
            <p:ph type="dt" sz="half" idx="10"/>
          </p:nvPr>
        </p:nvSpPr>
        <p:spPr/>
        <p:txBody>
          <a:bodyPr/>
          <a:lstStyle/>
          <a:p>
            <a:fld id="{77CA1699-4D5B-4FD3-A55B-00108F312C04}" type="datetimeFigureOut">
              <a:rPr lang="en-CA" smtClean="0"/>
              <a:t>2026-05-08</a:t>
            </a:fld>
            <a:endParaRPr lang="en-CA"/>
          </a:p>
        </p:txBody>
      </p:sp>
      <p:sp>
        <p:nvSpPr>
          <p:cNvPr id="4" name="Footer Placeholder 3">
            <a:extLst>
              <a:ext uri="{FF2B5EF4-FFF2-40B4-BE49-F238E27FC236}">
                <a16:creationId xmlns:a16="http://schemas.microsoft.com/office/drawing/2014/main" id="{A6FC26E1-086F-4661-A98A-CF5ABC81A9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CE39BB-F36C-425C-81EA-A4BEC328D2B0}"/>
              </a:ext>
            </a:extLst>
          </p:cNvPr>
          <p:cNvSpPr>
            <a:spLocks noGrp="1"/>
          </p:cNvSpPr>
          <p:nvPr>
            <p:ph type="sldNum" sz="quarter" idx="12"/>
          </p:nvPr>
        </p:nvSpPr>
        <p:spPr/>
        <p:txBody>
          <a:bodyPr/>
          <a:lstStyle/>
          <a:p>
            <a:fld id="{26B332C7-CBAA-4DAE-8DB2-42C0569AC1DD}" type="slidenum">
              <a:rPr lang="en-CA" smtClean="0"/>
              <a:t>‹#›</a:t>
            </a:fld>
            <a:endParaRPr lang="en-CA"/>
          </a:p>
        </p:txBody>
      </p:sp>
      <p:sp>
        <p:nvSpPr>
          <p:cNvPr id="7" name="Title 1">
            <a:extLst>
              <a:ext uri="{FF2B5EF4-FFF2-40B4-BE49-F238E27FC236}">
                <a16:creationId xmlns:a16="http://schemas.microsoft.com/office/drawing/2014/main" id="{C9AD2244-DB73-45AD-A924-32B66C03CF8B}"/>
              </a:ext>
            </a:extLst>
          </p:cNvPr>
          <p:cNvSpPr>
            <a:spLocks noGrp="1"/>
          </p:cNvSpPr>
          <p:nvPr>
            <p:ph type="title" hasCustomPrompt="1"/>
          </p:nvPr>
        </p:nvSpPr>
        <p:spPr>
          <a:xfrm>
            <a:off x="838200" y="587491"/>
            <a:ext cx="10515600" cy="646331"/>
          </a:xfrm>
          <a:prstGeom prst="rect">
            <a:avLst/>
          </a:prstGeom>
        </p:spPr>
        <p:txBody>
          <a:bodyPr anchor="b"/>
          <a:lstStyle>
            <a:lvl1pPr algn="l">
              <a:defRPr sz="3600" cap="none" baseline="0">
                <a:solidFill>
                  <a:schemeClr val="tx1"/>
                </a:solidFill>
              </a:defRPr>
            </a:lvl1pPr>
          </a:lstStyle>
          <a:p>
            <a:r>
              <a:rPr lang="en-US" dirty="0"/>
              <a:t>Insert Title</a:t>
            </a:r>
            <a:endParaRPr lang="en-CA" dirty="0"/>
          </a:p>
        </p:txBody>
      </p:sp>
      <p:grpSp>
        <p:nvGrpSpPr>
          <p:cNvPr id="10" name="Group 9">
            <a:extLst>
              <a:ext uri="{FF2B5EF4-FFF2-40B4-BE49-F238E27FC236}">
                <a16:creationId xmlns:a16="http://schemas.microsoft.com/office/drawing/2014/main" id="{55097019-F912-4405-9B5F-09EE6E963D20}"/>
              </a:ext>
            </a:extLst>
          </p:cNvPr>
          <p:cNvGrpSpPr/>
          <p:nvPr/>
        </p:nvGrpSpPr>
        <p:grpSpPr>
          <a:xfrm>
            <a:off x="516556" y="6614964"/>
            <a:ext cx="11158888" cy="45721"/>
            <a:chOff x="516556" y="5457516"/>
            <a:chExt cx="11158888" cy="385019"/>
          </a:xfrm>
        </p:grpSpPr>
        <p:grpSp>
          <p:nvGrpSpPr>
            <p:cNvPr id="11" name="Group 10">
              <a:extLst>
                <a:ext uri="{FF2B5EF4-FFF2-40B4-BE49-F238E27FC236}">
                  <a16:creationId xmlns:a16="http://schemas.microsoft.com/office/drawing/2014/main" id="{4F42F4CC-8B59-4472-A3FE-ED229BE4B52E}"/>
                </a:ext>
              </a:extLst>
            </p:cNvPr>
            <p:cNvGrpSpPr/>
            <p:nvPr/>
          </p:nvGrpSpPr>
          <p:grpSpPr>
            <a:xfrm>
              <a:off x="9297648" y="5457524"/>
              <a:ext cx="2377796" cy="385011"/>
              <a:chOff x="9297648" y="5457524"/>
              <a:chExt cx="2496992" cy="385011"/>
            </a:xfrm>
          </p:grpSpPr>
          <p:sp>
            <p:nvSpPr>
              <p:cNvPr id="13" name="Rectangle 12">
                <a:extLst>
                  <a:ext uri="{FF2B5EF4-FFF2-40B4-BE49-F238E27FC236}">
                    <a16:creationId xmlns:a16="http://schemas.microsoft.com/office/drawing/2014/main" id="{9AF6C30C-E8DB-4EE7-A371-A6575AB406AD}"/>
                  </a:ext>
                </a:extLst>
              </p:cNvPr>
              <p:cNvSpPr/>
              <p:nvPr/>
            </p:nvSpPr>
            <p:spPr>
              <a:xfrm>
                <a:off x="11207129" y="5457541"/>
                <a:ext cx="587511" cy="3849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439C27BE-AD07-470A-A9F8-2F721D42DB08}"/>
                  </a:ext>
                </a:extLst>
              </p:cNvPr>
              <p:cNvSpPr/>
              <p:nvPr/>
            </p:nvSpPr>
            <p:spPr>
              <a:xfrm>
                <a:off x="10570636" y="5457524"/>
                <a:ext cx="587511" cy="384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E24BB2EA-B719-45D9-BDD7-5555D6A99349}"/>
                  </a:ext>
                </a:extLst>
              </p:cNvPr>
              <p:cNvSpPr/>
              <p:nvPr/>
            </p:nvSpPr>
            <p:spPr>
              <a:xfrm>
                <a:off x="9934142" y="5457531"/>
                <a:ext cx="587511" cy="384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9E535603-78F9-42D2-B1E4-286D37551D51}"/>
                  </a:ext>
                </a:extLst>
              </p:cNvPr>
              <p:cNvSpPr/>
              <p:nvPr/>
            </p:nvSpPr>
            <p:spPr>
              <a:xfrm>
                <a:off x="9297648" y="5457531"/>
                <a:ext cx="587511" cy="384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Rectangle 11">
              <a:extLst>
                <a:ext uri="{FF2B5EF4-FFF2-40B4-BE49-F238E27FC236}">
                  <a16:creationId xmlns:a16="http://schemas.microsoft.com/office/drawing/2014/main" id="{A3DFC060-AF22-4937-B484-3915919DC1E1}"/>
                </a:ext>
              </a:extLst>
            </p:cNvPr>
            <p:cNvSpPr/>
            <p:nvPr/>
          </p:nvSpPr>
          <p:spPr>
            <a:xfrm>
              <a:off x="516556" y="5457516"/>
              <a:ext cx="8732109" cy="385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 name="Picture 1" descr="A logo with a leaf&#10;&#10;AI-generated content may be incorrect.">
            <a:extLst>
              <a:ext uri="{FF2B5EF4-FFF2-40B4-BE49-F238E27FC236}">
                <a16:creationId xmlns:a16="http://schemas.microsoft.com/office/drawing/2014/main" id="{FC8B7028-FC40-DEB4-79B7-E01134D971A9}"/>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l="7624" b="3957"/>
          <a:stretch>
            <a:fillRect/>
          </a:stretch>
        </p:blipFill>
        <p:spPr>
          <a:xfrm>
            <a:off x="0" y="271417"/>
            <a:ext cx="8104504" cy="6586583"/>
          </a:xfrm>
          <a:prstGeom prst="rect">
            <a:avLst/>
          </a:prstGeom>
        </p:spPr>
      </p:pic>
      <p:pic>
        <p:nvPicPr>
          <p:cNvPr id="6" name="Picture 5" descr="A black background with grey and green text&#10;&#10;AI-generated content may be incorrect.">
            <a:extLst>
              <a:ext uri="{FF2B5EF4-FFF2-40B4-BE49-F238E27FC236}">
                <a16:creationId xmlns:a16="http://schemas.microsoft.com/office/drawing/2014/main" id="{C1E3996E-D2CD-9509-3A95-2F87B0035B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spTree>
    <p:extLst>
      <p:ext uri="{BB962C8B-B14F-4D97-AF65-F5344CB8AC3E}">
        <p14:creationId xmlns:p14="http://schemas.microsoft.com/office/powerpoint/2010/main" val="398877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F417CE-6555-471C-AECB-E4D2AB9D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E419B51-1E72-4000-B510-35EDDAAAA193}"/>
              </a:ext>
            </a:extLst>
          </p:cNvPr>
          <p:cNvSpPr>
            <a:spLocks noGrp="1"/>
          </p:cNvSpPr>
          <p:nvPr>
            <p:ph type="dt" sz="half" idx="2"/>
          </p:nvPr>
        </p:nvSpPr>
        <p:spPr>
          <a:xfrm>
            <a:off x="1007202" y="6319406"/>
            <a:ext cx="105256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77CA1699-4D5B-4FD3-A55B-00108F312C04}" type="datetimeFigureOut">
              <a:rPr lang="en-CA" smtClean="0"/>
              <a:t>2026-05-08</a:t>
            </a:fld>
            <a:endParaRPr lang="en-CA"/>
          </a:p>
        </p:txBody>
      </p:sp>
      <p:sp>
        <p:nvSpPr>
          <p:cNvPr id="5" name="Footer Placeholder 4">
            <a:extLst>
              <a:ext uri="{FF2B5EF4-FFF2-40B4-BE49-F238E27FC236}">
                <a16:creationId xmlns:a16="http://schemas.microsoft.com/office/drawing/2014/main" id="{06E4039C-7815-4EFE-B368-FB67A38B17EB}"/>
              </a:ext>
            </a:extLst>
          </p:cNvPr>
          <p:cNvSpPr>
            <a:spLocks noGrp="1"/>
          </p:cNvSpPr>
          <p:nvPr>
            <p:ph type="ftr" sz="quarter" idx="3"/>
          </p:nvPr>
        </p:nvSpPr>
        <p:spPr>
          <a:xfrm>
            <a:off x="2106405" y="6319406"/>
            <a:ext cx="6046995"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4271332-B258-4901-90D6-93EBBF7F1510}"/>
              </a:ext>
            </a:extLst>
          </p:cNvPr>
          <p:cNvSpPr>
            <a:spLocks noGrp="1"/>
          </p:cNvSpPr>
          <p:nvPr>
            <p:ph type="sldNum" sz="quarter" idx="4"/>
          </p:nvPr>
        </p:nvSpPr>
        <p:spPr>
          <a:xfrm>
            <a:off x="519523" y="6319406"/>
            <a:ext cx="441036"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26B332C7-CBAA-4DAE-8DB2-42C0569AC1DD}" type="slidenum">
              <a:rPr lang="en-CA" smtClean="0"/>
              <a:t>‹#›</a:t>
            </a:fld>
            <a:endParaRPr lang="en-CA"/>
          </a:p>
        </p:txBody>
      </p:sp>
    </p:spTree>
    <p:extLst>
      <p:ext uri="{BB962C8B-B14F-4D97-AF65-F5344CB8AC3E}">
        <p14:creationId xmlns:p14="http://schemas.microsoft.com/office/powerpoint/2010/main" val="2249284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10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F417CE-6555-471C-AECB-E4D2AB9D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E419B51-1E72-4000-B510-35EDDAAAA193}"/>
              </a:ext>
            </a:extLst>
          </p:cNvPr>
          <p:cNvSpPr>
            <a:spLocks noGrp="1"/>
          </p:cNvSpPr>
          <p:nvPr>
            <p:ph type="dt" sz="half" idx="2"/>
          </p:nvPr>
        </p:nvSpPr>
        <p:spPr>
          <a:xfrm>
            <a:off x="1007202" y="6319406"/>
            <a:ext cx="1052560" cy="365125"/>
          </a:xfrm>
          <a:prstGeom prst="rect">
            <a:avLst/>
          </a:prstGeom>
        </p:spPr>
        <p:txBody>
          <a:bodyPr vert="horz" lIns="91440" tIns="45720" rIns="91440" bIns="45720" rtlCol="0" anchor="ctr"/>
          <a:lstStyle>
            <a:lvl1pPr algn="l">
              <a:defRPr sz="800">
                <a:solidFill>
                  <a:schemeClr val="bg2"/>
                </a:solidFill>
              </a:defRPr>
            </a:lvl1pPr>
          </a:lstStyle>
          <a:p>
            <a:fld id="{0E4D623C-FC50-4DE5-9D75-F023984451D2}" type="datetimeFigureOut">
              <a:rPr lang="en-CA" smtClean="0"/>
              <a:pPr/>
              <a:t>2026-05-08</a:t>
            </a:fld>
            <a:endParaRPr lang="en-CA"/>
          </a:p>
        </p:txBody>
      </p:sp>
      <p:sp>
        <p:nvSpPr>
          <p:cNvPr id="5" name="Footer Placeholder 4">
            <a:extLst>
              <a:ext uri="{FF2B5EF4-FFF2-40B4-BE49-F238E27FC236}">
                <a16:creationId xmlns:a16="http://schemas.microsoft.com/office/drawing/2014/main" id="{06E4039C-7815-4EFE-B368-FB67A38B17EB}"/>
              </a:ext>
            </a:extLst>
          </p:cNvPr>
          <p:cNvSpPr>
            <a:spLocks noGrp="1"/>
          </p:cNvSpPr>
          <p:nvPr>
            <p:ph type="ftr" sz="quarter" idx="3"/>
          </p:nvPr>
        </p:nvSpPr>
        <p:spPr>
          <a:xfrm>
            <a:off x="2106405" y="6319406"/>
            <a:ext cx="6046995" cy="365125"/>
          </a:xfrm>
          <a:prstGeom prst="rect">
            <a:avLst/>
          </a:prstGeom>
        </p:spPr>
        <p:txBody>
          <a:bodyPr vert="horz" lIns="91440" tIns="45720" rIns="91440" bIns="45720" rtlCol="0" anchor="ctr"/>
          <a:lstStyle>
            <a:lvl1pPr algn="l">
              <a:defRPr sz="800">
                <a:solidFill>
                  <a:schemeClr val="bg2"/>
                </a:solidFill>
              </a:defRPr>
            </a:lvl1pPr>
          </a:lstStyle>
          <a:p>
            <a:endParaRPr lang="en-CA" dirty="0"/>
          </a:p>
        </p:txBody>
      </p:sp>
      <p:sp>
        <p:nvSpPr>
          <p:cNvPr id="6" name="Slide Number Placeholder 5">
            <a:extLst>
              <a:ext uri="{FF2B5EF4-FFF2-40B4-BE49-F238E27FC236}">
                <a16:creationId xmlns:a16="http://schemas.microsoft.com/office/drawing/2014/main" id="{C4271332-B258-4901-90D6-93EBBF7F1510}"/>
              </a:ext>
            </a:extLst>
          </p:cNvPr>
          <p:cNvSpPr>
            <a:spLocks noGrp="1"/>
          </p:cNvSpPr>
          <p:nvPr>
            <p:ph type="sldNum" sz="quarter" idx="4"/>
          </p:nvPr>
        </p:nvSpPr>
        <p:spPr>
          <a:xfrm>
            <a:off x="519523" y="6319406"/>
            <a:ext cx="441036" cy="365125"/>
          </a:xfrm>
          <a:prstGeom prst="rect">
            <a:avLst/>
          </a:prstGeom>
        </p:spPr>
        <p:txBody>
          <a:bodyPr vert="horz" lIns="91440" tIns="45720" rIns="91440" bIns="45720" rtlCol="0" anchor="ctr"/>
          <a:lstStyle>
            <a:lvl1pPr algn="l">
              <a:defRPr sz="800">
                <a:solidFill>
                  <a:schemeClr val="bg2"/>
                </a:solidFill>
              </a:defRPr>
            </a:lvl1pPr>
          </a:lstStyle>
          <a:p>
            <a:fld id="{6170466D-C8C3-4C8F-8647-AE4A3D76F2F8}" type="slidenum">
              <a:rPr lang="en-CA" smtClean="0"/>
              <a:pPr/>
              <a:t>‹#›</a:t>
            </a:fld>
            <a:endParaRPr lang="en-CA"/>
          </a:p>
        </p:txBody>
      </p:sp>
    </p:spTree>
    <p:extLst>
      <p:ext uri="{BB962C8B-B14F-4D97-AF65-F5344CB8AC3E}">
        <p14:creationId xmlns:p14="http://schemas.microsoft.com/office/powerpoint/2010/main" val="33547739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3"/>
        </a:buClr>
        <a:buSzPct val="100000"/>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275-A650-027D-792C-15DEBFB5D1DA}"/>
              </a:ext>
            </a:extLst>
          </p:cNvPr>
          <p:cNvSpPr>
            <a:spLocks noGrp="1"/>
          </p:cNvSpPr>
          <p:nvPr>
            <p:ph type="title"/>
          </p:nvPr>
        </p:nvSpPr>
        <p:spPr>
          <a:prstGeom prst="rect">
            <a:avLst/>
          </a:prstGeom>
        </p:spPr>
        <p:txBody>
          <a:bodyPr/>
          <a:lstStyle/>
          <a:p>
            <a:r>
              <a:rPr lang="en-US" sz="5400" cap="none" dirty="0">
                <a:solidFill>
                  <a:schemeClr val="tx2"/>
                </a:solidFill>
              </a:rPr>
              <a:t>Before taking </a:t>
            </a:r>
            <a:endParaRPr lang="en-CA" sz="5400" cap="none" dirty="0">
              <a:solidFill>
                <a:schemeClr val="tx2"/>
              </a:solidFill>
            </a:endParaRPr>
          </a:p>
        </p:txBody>
      </p:sp>
    </p:spTree>
    <p:extLst>
      <p:ext uri="{BB962C8B-B14F-4D97-AF65-F5344CB8AC3E}">
        <p14:creationId xmlns:p14="http://schemas.microsoft.com/office/powerpoint/2010/main" val="223810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ADCEAC-2FFF-80A1-10FF-0150B352BAE2}"/>
              </a:ext>
            </a:extLst>
          </p:cNvPr>
          <p:cNvSpPr>
            <a:spLocks noGrp="1"/>
          </p:cNvSpPr>
          <p:nvPr>
            <p:ph idx="1"/>
          </p:nvPr>
        </p:nvSpPr>
        <p:spPr>
          <a:xfrm>
            <a:off x="2116156" y="2192360"/>
            <a:ext cx="7942244" cy="3072498"/>
          </a:xfrm>
        </p:spPr>
        <p:txBody>
          <a:bodyPr>
            <a:normAutofit fontScale="92500" lnSpcReduction="10000"/>
          </a:bodyPr>
          <a:lstStyle/>
          <a:p>
            <a:pPr marL="0" indent="0">
              <a:lnSpc>
                <a:spcPct val="120000"/>
              </a:lnSpc>
              <a:buNone/>
            </a:pPr>
            <a:r>
              <a:rPr lang="en-US" sz="3600" dirty="0"/>
              <a:t>When you do your best your score </a:t>
            </a:r>
            <a:br>
              <a:rPr lang="en-US" sz="3600" dirty="0"/>
            </a:br>
            <a:r>
              <a:rPr lang="en-US" sz="3600" dirty="0"/>
              <a:t>will reflect your current abilities and career recommendations</a:t>
            </a:r>
          </a:p>
          <a:p>
            <a:pPr marL="573088" indent="0">
              <a:lnSpc>
                <a:spcPct val="120000"/>
              </a:lnSpc>
              <a:spcBef>
                <a:spcPts val="1800"/>
              </a:spcBef>
              <a:buNone/>
            </a:pPr>
            <a:r>
              <a:rPr lang="en-US" sz="3600" dirty="0">
                <a:solidFill>
                  <a:schemeClr val="tx2"/>
                </a:solidFill>
              </a:rPr>
              <a:t>Don’t compare yourself to others </a:t>
            </a:r>
            <a:br>
              <a:rPr lang="en-US" sz="3600" dirty="0">
                <a:solidFill>
                  <a:schemeClr val="tx2"/>
                </a:solidFill>
              </a:rPr>
            </a:br>
            <a:r>
              <a:rPr lang="en-US" sz="3600" dirty="0">
                <a:solidFill>
                  <a:schemeClr val="tx2"/>
                </a:solidFill>
              </a:rPr>
              <a:t>or stress about your results</a:t>
            </a:r>
            <a:endParaRPr lang="en-CA" sz="3600" dirty="0"/>
          </a:p>
        </p:txBody>
      </p:sp>
      <p:sp>
        <p:nvSpPr>
          <p:cNvPr id="3" name="Title 2">
            <a:extLst>
              <a:ext uri="{FF2B5EF4-FFF2-40B4-BE49-F238E27FC236}">
                <a16:creationId xmlns:a16="http://schemas.microsoft.com/office/drawing/2014/main" id="{78579831-4714-BC04-E9E2-ACC0E231464B}"/>
              </a:ext>
            </a:extLst>
          </p:cNvPr>
          <p:cNvSpPr>
            <a:spLocks noGrp="1"/>
          </p:cNvSpPr>
          <p:nvPr>
            <p:ph type="title"/>
          </p:nvPr>
        </p:nvSpPr>
        <p:spPr>
          <a:xfrm>
            <a:off x="2116156" y="5633287"/>
            <a:ext cx="7942244" cy="646331"/>
          </a:xfrm>
        </p:spPr>
        <p:txBody>
          <a:bodyPr/>
          <a:lstStyle/>
          <a:p>
            <a:r>
              <a:rPr lang="en-US" sz="4800" dirty="0">
                <a:solidFill>
                  <a:schemeClr val="accent3"/>
                </a:solidFill>
              </a:rPr>
              <a:t>You’ve got this!</a:t>
            </a:r>
            <a:endParaRPr lang="en-CA" sz="4800" dirty="0">
              <a:solidFill>
                <a:schemeClr val="accent3"/>
              </a:solidFill>
            </a:endParaRPr>
          </a:p>
        </p:txBody>
      </p:sp>
      <p:grpSp>
        <p:nvGrpSpPr>
          <p:cNvPr id="15" name="Group 14">
            <a:extLst>
              <a:ext uri="{FF2B5EF4-FFF2-40B4-BE49-F238E27FC236}">
                <a16:creationId xmlns:a16="http://schemas.microsoft.com/office/drawing/2014/main" id="{D2A248E8-FC84-4727-8547-91C7F5AB600A}"/>
              </a:ext>
            </a:extLst>
          </p:cNvPr>
          <p:cNvGrpSpPr/>
          <p:nvPr/>
        </p:nvGrpSpPr>
        <p:grpSpPr>
          <a:xfrm>
            <a:off x="8807872" y="-139203"/>
            <a:ext cx="3431065" cy="1692138"/>
            <a:chOff x="-46935" y="1662782"/>
            <a:chExt cx="3431065" cy="1692138"/>
          </a:xfrm>
        </p:grpSpPr>
        <p:sp>
          <p:nvSpPr>
            <p:cNvPr id="10" name="Freeform: Shape 9">
              <a:extLst>
                <a:ext uri="{FF2B5EF4-FFF2-40B4-BE49-F238E27FC236}">
                  <a16:creationId xmlns:a16="http://schemas.microsoft.com/office/drawing/2014/main" id="{2854D1EA-7BCE-FAFC-2D17-E0F7DF34BD0B}"/>
                </a:ext>
              </a:extLst>
            </p:cNvPr>
            <p:cNvSpPr/>
            <p:nvPr/>
          </p:nvSpPr>
          <p:spPr>
            <a:xfrm>
              <a:off x="125007" y="2038210"/>
              <a:ext cx="831058" cy="1013723"/>
            </a:xfrm>
            <a:custGeom>
              <a:avLst/>
              <a:gdLst>
                <a:gd name="connsiteX0" fmla="*/ 0 w 831058"/>
                <a:gd name="connsiteY0" fmla="*/ 0 h 1013723"/>
                <a:gd name="connsiteX1" fmla="*/ 136073 w 831058"/>
                <a:gd name="connsiteY1" fmla="*/ 1013724 h 1013723"/>
                <a:gd name="connsiteX2" fmla="*/ 831059 w 831058"/>
                <a:gd name="connsiteY2" fmla="*/ 231129 h 1013723"/>
                <a:gd name="connsiteX3" fmla="*/ 0 w 831058"/>
                <a:gd name="connsiteY3" fmla="*/ 0 h 1013723"/>
              </a:gdLst>
              <a:ahLst/>
              <a:cxnLst>
                <a:cxn ang="0">
                  <a:pos x="connsiteX0" y="connsiteY0"/>
                </a:cxn>
                <a:cxn ang="0">
                  <a:pos x="connsiteX1" y="connsiteY1"/>
                </a:cxn>
                <a:cxn ang="0">
                  <a:pos x="connsiteX2" y="connsiteY2"/>
                </a:cxn>
                <a:cxn ang="0">
                  <a:pos x="connsiteX3" y="connsiteY3"/>
                </a:cxn>
              </a:cxnLst>
              <a:rect l="l" t="t" r="r" b="b"/>
              <a:pathLst>
                <a:path w="831058" h="1013723">
                  <a:moveTo>
                    <a:pt x="0" y="0"/>
                  </a:moveTo>
                  <a:lnTo>
                    <a:pt x="136073" y="1013724"/>
                  </a:lnTo>
                  <a:lnTo>
                    <a:pt x="831059" y="231129"/>
                  </a:lnTo>
                  <a:cubicBezTo>
                    <a:pt x="548565" y="175331"/>
                    <a:pt x="270738" y="98066"/>
                    <a:pt x="0" y="0"/>
                  </a:cubicBezTo>
                  <a:close/>
                </a:path>
              </a:pathLst>
            </a:custGeom>
            <a:solidFill>
              <a:schemeClr val="accent3"/>
            </a:solidFill>
            <a:ln w="38894"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DE744EA2-7134-A7F4-13B4-C8948F89A2AE}"/>
                </a:ext>
              </a:extLst>
            </p:cNvPr>
            <p:cNvSpPr/>
            <p:nvPr/>
          </p:nvSpPr>
          <p:spPr>
            <a:xfrm>
              <a:off x="1145749" y="2305054"/>
              <a:ext cx="915704" cy="1049866"/>
            </a:xfrm>
            <a:custGeom>
              <a:avLst/>
              <a:gdLst>
                <a:gd name="connsiteX0" fmla="*/ 456566 w 915704"/>
                <a:gd name="connsiteY0" fmla="*/ 65814 h 1049866"/>
                <a:gd name="connsiteX1" fmla="*/ 0 w 915704"/>
                <a:gd name="connsiteY1" fmla="*/ 0 h 1049866"/>
                <a:gd name="connsiteX2" fmla="*/ 346733 w 915704"/>
                <a:gd name="connsiteY2" fmla="*/ 1049867 h 1049866"/>
                <a:gd name="connsiteX3" fmla="*/ 915704 w 915704"/>
                <a:gd name="connsiteY3" fmla="*/ 101684 h 1049866"/>
                <a:gd name="connsiteX4" fmla="*/ 456566 w 915704"/>
                <a:gd name="connsiteY4" fmla="*/ 65814 h 104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04" h="1049866">
                  <a:moveTo>
                    <a:pt x="456566" y="65814"/>
                  </a:moveTo>
                  <a:cubicBezTo>
                    <a:pt x="302791" y="48698"/>
                    <a:pt x="149836" y="26357"/>
                    <a:pt x="0" y="0"/>
                  </a:cubicBezTo>
                  <a:lnTo>
                    <a:pt x="346733" y="1049867"/>
                  </a:lnTo>
                  <a:lnTo>
                    <a:pt x="915704" y="101684"/>
                  </a:lnTo>
                  <a:cubicBezTo>
                    <a:pt x="763997" y="94627"/>
                    <a:pt x="610223" y="82931"/>
                    <a:pt x="456566" y="65814"/>
                  </a:cubicBezTo>
                  <a:close/>
                </a:path>
              </a:pathLst>
            </a:custGeom>
            <a:solidFill>
              <a:schemeClr val="accent3"/>
            </a:solidFill>
            <a:ln w="38894"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291E12D7-4529-EC97-0298-CA563EC34658}"/>
                </a:ext>
              </a:extLst>
            </p:cNvPr>
            <p:cNvSpPr/>
            <p:nvPr/>
          </p:nvSpPr>
          <p:spPr>
            <a:xfrm>
              <a:off x="2255036" y="2371180"/>
              <a:ext cx="861782" cy="959138"/>
            </a:xfrm>
            <a:custGeom>
              <a:avLst/>
              <a:gdLst>
                <a:gd name="connsiteX0" fmla="*/ 143364 w 861782"/>
                <a:gd name="connsiteY0" fmla="*/ 44292 h 959138"/>
                <a:gd name="connsiteX1" fmla="*/ 0 w 861782"/>
                <a:gd name="connsiteY1" fmla="*/ 42264 h 959138"/>
                <a:gd name="connsiteX2" fmla="*/ 506199 w 861782"/>
                <a:gd name="connsiteY2" fmla="*/ 959139 h 959138"/>
                <a:gd name="connsiteX3" fmla="*/ 861782 w 861782"/>
                <a:gd name="connsiteY3" fmla="*/ 0 h 959138"/>
                <a:gd name="connsiteX4" fmla="*/ 143364 w 861782"/>
                <a:gd name="connsiteY4" fmla="*/ 44292 h 95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782" h="959138">
                  <a:moveTo>
                    <a:pt x="143364" y="44292"/>
                  </a:moveTo>
                  <a:cubicBezTo>
                    <a:pt x="96148" y="44292"/>
                    <a:pt x="48035" y="43239"/>
                    <a:pt x="0" y="42264"/>
                  </a:cubicBezTo>
                  <a:lnTo>
                    <a:pt x="506199" y="959139"/>
                  </a:lnTo>
                  <a:lnTo>
                    <a:pt x="861782" y="0"/>
                  </a:lnTo>
                  <a:cubicBezTo>
                    <a:pt x="623553" y="30657"/>
                    <a:pt x="383554" y="45454"/>
                    <a:pt x="143364" y="44292"/>
                  </a:cubicBezTo>
                  <a:close/>
                </a:path>
              </a:pathLst>
            </a:custGeom>
            <a:solidFill>
              <a:schemeClr val="accent3"/>
            </a:solidFill>
            <a:ln w="38894" cap="flat">
              <a:noFill/>
              <a:prstDash val="solid"/>
              <a:miter/>
            </a:ln>
          </p:spPr>
          <p:txBody>
            <a:bodyPr rtlCol="0" anchor="ctr"/>
            <a:lstStyle/>
            <a:p>
              <a:endParaRPr lang="en-CA"/>
            </a:p>
          </p:txBody>
        </p:sp>
        <p:sp>
          <p:nvSpPr>
            <p:cNvPr id="13" name="Freeform: Shape 12">
              <a:extLst>
                <a:ext uri="{FF2B5EF4-FFF2-40B4-BE49-F238E27FC236}">
                  <a16:creationId xmlns:a16="http://schemas.microsoft.com/office/drawing/2014/main" id="{24739C53-9901-DDCF-4DA5-B960CA783D08}"/>
                </a:ext>
              </a:extLst>
            </p:cNvPr>
            <p:cNvSpPr/>
            <p:nvPr/>
          </p:nvSpPr>
          <p:spPr>
            <a:xfrm>
              <a:off x="-46935" y="1662782"/>
              <a:ext cx="3431065" cy="624217"/>
            </a:xfrm>
            <a:custGeom>
              <a:avLst/>
              <a:gdLst>
                <a:gd name="connsiteX0" fmla="*/ 3431065 w 3431065"/>
                <a:gd name="connsiteY0" fmla="*/ 375702 h 624217"/>
                <a:gd name="connsiteX1" fmla="*/ 1680949 w 3431065"/>
                <a:gd name="connsiteY1" fmla="*/ 424282 h 624217"/>
                <a:gd name="connsiteX2" fmla="*/ 0 w 3431065"/>
                <a:gd name="connsiteY2" fmla="*/ 0 h 624217"/>
                <a:gd name="connsiteX3" fmla="*/ 0 w 3431065"/>
                <a:gd name="connsiteY3" fmla="*/ 171553 h 624217"/>
                <a:gd name="connsiteX4" fmla="*/ 1663716 w 3431065"/>
                <a:gd name="connsiteY4" fmla="*/ 579577 h 624217"/>
                <a:gd name="connsiteX5" fmla="*/ 2459684 w 3431065"/>
                <a:gd name="connsiteY5" fmla="*/ 623830 h 624217"/>
                <a:gd name="connsiteX6" fmla="*/ 3431065 w 3431065"/>
                <a:gd name="connsiteY6" fmla="*/ 535129 h 62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065" h="624217">
                  <a:moveTo>
                    <a:pt x="3431065" y="375702"/>
                  </a:moveTo>
                  <a:cubicBezTo>
                    <a:pt x="2995359" y="478010"/>
                    <a:pt x="2335464" y="497115"/>
                    <a:pt x="1680949" y="424282"/>
                  </a:cubicBezTo>
                  <a:cubicBezTo>
                    <a:pt x="1035129" y="352425"/>
                    <a:pt x="403306" y="192023"/>
                    <a:pt x="0" y="0"/>
                  </a:cubicBezTo>
                  <a:lnTo>
                    <a:pt x="0" y="171553"/>
                  </a:lnTo>
                  <a:cubicBezTo>
                    <a:pt x="419604" y="357143"/>
                    <a:pt x="1036572" y="509786"/>
                    <a:pt x="1663716" y="579577"/>
                  </a:cubicBezTo>
                  <a:cubicBezTo>
                    <a:pt x="1928029" y="608905"/>
                    <a:pt x="2193749" y="623678"/>
                    <a:pt x="2459684" y="623830"/>
                  </a:cubicBezTo>
                  <a:cubicBezTo>
                    <a:pt x="2785678" y="628018"/>
                    <a:pt x="3111220" y="598288"/>
                    <a:pt x="3431065" y="535129"/>
                  </a:cubicBezTo>
                  <a:close/>
                </a:path>
              </a:pathLst>
            </a:custGeom>
            <a:solidFill>
              <a:schemeClr val="accent3"/>
            </a:solidFill>
            <a:ln w="38894" cap="flat">
              <a:noFill/>
              <a:prstDash val="solid"/>
              <a:miter/>
            </a:ln>
          </p:spPr>
          <p:txBody>
            <a:bodyPr rtlCol="0" anchor="ctr"/>
            <a:lstStyle/>
            <a:p>
              <a:endParaRPr lang="en-CA"/>
            </a:p>
          </p:txBody>
        </p:sp>
      </p:grpSp>
      <p:grpSp>
        <p:nvGrpSpPr>
          <p:cNvPr id="16" name="Group 15">
            <a:extLst>
              <a:ext uri="{FF2B5EF4-FFF2-40B4-BE49-F238E27FC236}">
                <a16:creationId xmlns:a16="http://schemas.microsoft.com/office/drawing/2014/main" id="{B6F6E39C-F3C9-733F-C959-4E3856F7A606}"/>
              </a:ext>
            </a:extLst>
          </p:cNvPr>
          <p:cNvGrpSpPr/>
          <p:nvPr/>
        </p:nvGrpSpPr>
        <p:grpSpPr>
          <a:xfrm>
            <a:off x="-46935" y="-229333"/>
            <a:ext cx="3431065" cy="2020780"/>
            <a:chOff x="-46935" y="-229333"/>
            <a:chExt cx="3431065" cy="2020780"/>
          </a:xfrm>
        </p:grpSpPr>
        <p:sp>
          <p:nvSpPr>
            <p:cNvPr id="7" name="Freeform: Shape 6">
              <a:extLst>
                <a:ext uri="{FF2B5EF4-FFF2-40B4-BE49-F238E27FC236}">
                  <a16:creationId xmlns:a16="http://schemas.microsoft.com/office/drawing/2014/main" id="{DE62F2F6-5E6A-3745-FA41-84D141A46D36}"/>
                </a:ext>
              </a:extLst>
            </p:cNvPr>
            <p:cNvSpPr/>
            <p:nvPr/>
          </p:nvSpPr>
          <p:spPr>
            <a:xfrm>
              <a:off x="248603" y="823263"/>
              <a:ext cx="861236" cy="968184"/>
            </a:xfrm>
            <a:custGeom>
              <a:avLst/>
              <a:gdLst>
                <a:gd name="connsiteX0" fmla="*/ 89948 w 861236"/>
                <a:gd name="connsiteY0" fmla="*/ 56496 h 968184"/>
                <a:gd name="connsiteX1" fmla="*/ 0 w 861236"/>
                <a:gd name="connsiteY1" fmla="*/ 55131 h 968184"/>
                <a:gd name="connsiteX2" fmla="*/ 461712 w 861236"/>
                <a:gd name="connsiteY2" fmla="*/ 968184 h 968184"/>
                <a:gd name="connsiteX3" fmla="*/ 861236 w 861236"/>
                <a:gd name="connsiteY3" fmla="*/ 0 h 968184"/>
                <a:gd name="connsiteX4" fmla="*/ 89948 w 861236"/>
                <a:gd name="connsiteY4" fmla="*/ 56496 h 968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236" h="968184">
                  <a:moveTo>
                    <a:pt x="89948" y="56496"/>
                  </a:moveTo>
                  <a:cubicBezTo>
                    <a:pt x="59264" y="56496"/>
                    <a:pt x="29671" y="55755"/>
                    <a:pt x="0" y="55131"/>
                  </a:cubicBezTo>
                  <a:lnTo>
                    <a:pt x="461712" y="968184"/>
                  </a:lnTo>
                  <a:lnTo>
                    <a:pt x="861236" y="0"/>
                  </a:lnTo>
                  <a:cubicBezTo>
                    <a:pt x="605657" y="35730"/>
                    <a:pt x="348004" y="54601"/>
                    <a:pt x="89948" y="56496"/>
                  </a:cubicBezTo>
                  <a:close/>
                </a:path>
              </a:pathLst>
            </a:custGeom>
            <a:solidFill>
              <a:schemeClr val="accent3"/>
            </a:solidFill>
            <a:ln w="38894" cap="flat">
              <a:noFill/>
              <a:prstDash val="solid"/>
              <a:miter/>
            </a:ln>
          </p:spPr>
          <p:txBody>
            <a:bodyPr rtlCol="0" anchor="ctr"/>
            <a:lstStyle/>
            <a:p>
              <a:endParaRPr lang="en-CA"/>
            </a:p>
          </p:txBody>
        </p:sp>
        <p:sp>
          <p:nvSpPr>
            <p:cNvPr id="8" name="Freeform: Shape 7">
              <a:extLst>
                <a:ext uri="{FF2B5EF4-FFF2-40B4-BE49-F238E27FC236}">
                  <a16:creationId xmlns:a16="http://schemas.microsoft.com/office/drawing/2014/main" id="{4AAE9F69-5FDA-B42C-8F13-02DAC3B60914}"/>
                </a:ext>
              </a:extLst>
            </p:cNvPr>
            <p:cNvSpPr/>
            <p:nvPr/>
          </p:nvSpPr>
          <p:spPr>
            <a:xfrm>
              <a:off x="2384247" y="210272"/>
              <a:ext cx="799710" cy="1022730"/>
            </a:xfrm>
            <a:custGeom>
              <a:avLst/>
              <a:gdLst>
                <a:gd name="connsiteX0" fmla="*/ 0 w 799710"/>
                <a:gd name="connsiteY0" fmla="*/ 323378 h 1022730"/>
                <a:gd name="connsiteX1" fmla="*/ 778852 w 799710"/>
                <a:gd name="connsiteY1" fmla="*/ 1022730 h 1022730"/>
                <a:gd name="connsiteX2" fmla="*/ 799711 w 799710"/>
                <a:gd name="connsiteY2" fmla="*/ 0 h 1022730"/>
                <a:gd name="connsiteX3" fmla="*/ 0 w 799710"/>
                <a:gd name="connsiteY3" fmla="*/ 323378 h 1022730"/>
              </a:gdLst>
              <a:ahLst/>
              <a:cxnLst>
                <a:cxn ang="0">
                  <a:pos x="connsiteX0" y="connsiteY0"/>
                </a:cxn>
                <a:cxn ang="0">
                  <a:pos x="connsiteX1" y="connsiteY1"/>
                </a:cxn>
                <a:cxn ang="0">
                  <a:pos x="connsiteX2" y="connsiteY2"/>
                </a:cxn>
                <a:cxn ang="0">
                  <a:pos x="connsiteX3" y="connsiteY3"/>
                </a:cxn>
              </a:cxnLst>
              <a:rect l="l" t="t" r="r" b="b"/>
              <a:pathLst>
                <a:path w="799710" h="1022730">
                  <a:moveTo>
                    <a:pt x="0" y="323378"/>
                  </a:moveTo>
                  <a:lnTo>
                    <a:pt x="778852" y="1022730"/>
                  </a:lnTo>
                  <a:lnTo>
                    <a:pt x="799711" y="0"/>
                  </a:lnTo>
                  <a:cubicBezTo>
                    <a:pt x="541750" y="127963"/>
                    <a:pt x="274403" y="236069"/>
                    <a:pt x="0" y="323378"/>
                  </a:cubicBezTo>
                  <a:close/>
                </a:path>
              </a:pathLst>
            </a:custGeom>
            <a:solidFill>
              <a:schemeClr val="accent3"/>
            </a:solidFill>
            <a:ln w="38894" cap="flat">
              <a:noFill/>
              <a:prstDash val="solid"/>
              <a:miter/>
            </a:ln>
          </p:spPr>
          <p:txBody>
            <a:bodyPr rtlCol="0" anchor="ctr"/>
            <a:lstStyle/>
            <a:p>
              <a:endParaRPr lang="en-CA"/>
            </a:p>
          </p:txBody>
        </p:sp>
        <p:sp>
          <p:nvSpPr>
            <p:cNvPr id="9" name="Freeform: Shape 8">
              <a:extLst>
                <a:ext uri="{FF2B5EF4-FFF2-40B4-BE49-F238E27FC236}">
                  <a16:creationId xmlns:a16="http://schemas.microsoft.com/office/drawing/2014/main" id="{313BB33C-3CF6-BC96-E4BB-9F9959D0B049}"/>
                </a:ext>
              </a:extLst>
            </p:cNvPr>
            <p:cNvSpPr/>
            <p:nvPr/>
          </p:nvSpPr>
          <p:spPr>
            <a:xfrm>
              <a:off x="1300420" y="590847"/>
              <a:ext cx="898432" cy="1081994"/>
            </a:xfrm>
            <a:custGeom>
              <a:avLst/>
              <a:gdLst>
                <a:gd name="connsiteX0" fmla="*/ 453018 w 898432"/>
                <a:gd name="connsiteY0" fmla="*/ 116695 h 1081994"/>
                <a:gd name="connsiteX1" fmla="*/ 0 w 898432"/>
                <a:gd name="connsiteY1" fmla="*/ 204226 h 1081994"/>
                <a:gd name="connsiteX2" fmla="*/ 672294 w 898432"/>
                <a:gd name="connsiteY2" fmla="*/ 1081994 h 1081994"/>
                <a:gd name="connsiteX3" fmla="*/ 898432 w 898432"/>
                <a:gd name="connsiteY3" fmla="*/ 0 h 1081994"/>
                <a:gd name="connsiteX4" fmla="*/ 453018 w 898432"/>
                <a:gd name="connsiteY4" fmla="*/ 116695 h 108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32" h="1081994">
                  <a:moveTo>
                    <a:pt x="453018" y="116695"/>
                  </a:moveTo>
                  <a:cubicBezTo>
                    <a:pt x="302051" y="151045"/>
                    <a:pt x="150265" y="179897"/>
                    <a:pt x="0" y="204226"/>
                  </a:cubicBezTo>
                  <a:lnTo>
                    <a:pt x="672294" y="1081994"/>
                  </a:lnTo>
                  <a:lnTo>
                    <a:pt x="898432" y="0"/>
                  </a:lnTo>
                  <a:cubicBezTo>
                    <a:pt x="752729" y="42966"/>
                    <a:pt x="603595" y="82346"/>
                    <a:pt x="453018" y="116695"/>
                  </a:cubicBezTo>
                  <a:close/>
                </a:path>
              </a:pathLst>
            </a:custGeom>
            <a:solidFill>
              <a:schemeClr val="accent3"/>
            </a:solidFill>
            <a:ln w="38894"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25652E9B-46D5-8F29-FA3D-F99F7EEC191F}"/>
                </a:ext>
              </a:extLst>
            </p:cNvPr>
            <p:cNvSpPr/>
            <p:nvPr/>
          </p:nvSpPr>
          <p:spPr>
            <a:xfrm>
              <a:off x="-46935" y="-229333"/>
              <a:ext cx="3431065" cy="982587"/>
            </a:xfrm>
            <a:custGeom>
              <a:avLst/>
              <a:gdLst>
                <a:gd name="connsiteX0" fmla="*/ 3431065 w 3431065"/>
                <a:gd name="connsiteY0" fmla="*/ 0 h 982587"/>
                <a:gd name="connsiteX1" fmla="*/ 1737016 w 3431065"/>
                <a:gd name="connsiteY1" fmla="*/ 658375 h 982587"/>
                <a:gd name="connsiteX2" fmla="*/ 0 w 3431065"/>
                <a:gd name="connsiteY2" fmla="*/ 808211 h 982587"/>
                <a:gd name="connsiteX3" fmla="*/ 0 w 3431065"/>
                <a:gd name="connsiteY3" fmla="*/ 964519 h 982587"/>
                <a:gd name="connsiteX4" fmla="*/ 356714 w 3431065"/>
                <a:gd name="connsiteY4" fmla="*/ 982571 h 982587"/>
                <a:gd name="connsiteX5" fmla="*/ 1771599 w 3431065"/>
                <a:gd name="connsiteY5" fmla="*/ 810277 h 982587"/>
                <a:gd name="connsiteX6" fmla="*/ 3431065 w 3431065"/>
                <a:gd name="connsiteY6" fmla="*/ 185667 h 98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065" h="982587">
                  <a:moveTo>
                    <a:pt x="3431065" y="0"/>
                  </a:moveTo>
                  <a:cubicBezTo>
                    <a:pt x="3059496" y="251442"/>
                    <a:pt x="2409544" y="505263"/>
                    <a:pt x="1737016" y="658375"/>
                  </a:cubicBezTo>
                  <a:cubicBezTo>
                    <a:pt x="1098604" y="803727"/>
                    <a:pt x="444245" y="859404"/>
                    <a:pt x="0" y="808211"/>
                  </a:cubicBezTo>
                  <a:lnTo>
                    <a:pt x="0" y="964519"/>
                  </a:lnTo>
                  <a:cubicBezTo>
                    <a:pt x="118495" y="976922"/>
                    <a:pt x="237570" y="982949"/>
                    <a:pt x="356714" y="982571"/>
                  </a:cubicBezTo>
                  <a:cubicBezTo>
                    <a:pt x="833164" y="976150"/>
                    <a:pt x="1307532" y="918383"/>
                    <a:pt x="1771599" y="810277"/>
                  </a:cubicBezTo>
                  <a:cubicBezTo>
                    <a:pt x="2414846" y="663950"/>
                    <a:pt x="3036532" y="428805"/>
                    <a:pt x="3431065" y="185667"/>
                  </a:cubicBezTo>
                  <a:close/>
                </a:path>
              </a:pathLst>
            </a:custGeom>
            <a:solidFill>
              <a:schemeClr val="accent3"/>
            </a:solidFill>
            <a:ln w="38894" cap="flat">
              <a:noFill/>
              <a:prstDash val="solid"/>
              <a:miter/>
            </a:ln>
          </p:spPr>
          <p:txBody>
            <a:bodyPr rtlCol="0" anchor="ctr"/>
            <a:lstStyle/>
            <a:p>
              <a:endParaRPr lang="en-CA"/>
            </a:p>
          </p:txBody>
        </p:sp>
      </p:grpSp>
      <p:grpSp>
        <p:nvGrpSpPr>
          <p:cNvPr id="22" name="Group 21">
            <a:extLst>
              <a:ext uri="{FF2B5EF4-FFF2-40B4-BE49-F238E27FC236}">
                <a16:creationId xmlns:a16="http://schemas.microsoft.com/office/drawing/2014/main" id="{A1B45FA6-50B3-B1BE-2016-0FD65B8D48B2}"/>
              </a:ext>
            </a:extLst>
          </p:cNvPr>
          <p:cNvGrpSpPr/>
          <p:nvPr/>
        </p:nvGrpSpPr>
        <p:grpSpPr>
          <a:xfrm>
            <a:off x="3752792" y="-540842"/>
            <a:ext cx="4162903" cy="2086858"/>
            <a:chOff x="3752792" y="-540842"/>
            <a:chExt cx="4162903" cy="2086858"/>
          </a:xfrm>
        </p:grpSpPr>
        <p:sp>
          <p:nvSpPr>
            <p:cNvPr id="18" name="Freeform: Shape 17">
              <a:extLst>
                <a:ext uri="{FF2B5EF4-FFF2-40B4-BE49-F238E27FC236}">
                  <a16:creationId xmlns:a16="http://schemas.microsoft.com/office/drawing/2014/main" id="{1072BB37-EB9A-CFAB-67E9-0BE7A08A0CEC}"/>
                </a:ext>
              </a:extLst>
            </p:cNvPr>
            <p:cNvSpPr/>
            <p:nvPr/>
          </p:nvSpPr>
          <p:spPr>
            <a:xfrm rot="744520">
              <a:off x="4305338" y="462324"/>
              <a:ext cx="861236" cy="968184"/>
            </a:xfrm>
            <a:custGeom>
              <a:avLst/>
              <a:gdLst>
                <a:gd name="connsiteX0" fmla="*/ 89948 w 861236"/>
                <a:gd name="connsiteY0" fmla="*/ 56496 h 968184"/>
                <a:gd name="connsiteX1" fmla="*/ 0 w 861236"/>
                <a:gd name="connsiteY1" fmla="*/ 55131 h 968184"/>
                <a:gd name="connsiteX2" fmla="*/ 461712 w 861236"/>
                <a:gd name="connsiteY2" fmla="*/ 968184 h 968184"/>
                <a:gd name="connsiteX3" fmla="*/ 861236 w 861236"/>
                <a:gd name="connsiteY3" fmla="*/ 0 h 968184"/>
                <a:gd name="connsiteX4" fmla="*/ 89948 w 861236"/>
                <a:gd name="connsiteY4" fmla="*/ 56496 h 968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236" h="968184">
                  <a:moveTo>
                    <a:pt x="89948" y="56496"/>
                  </a:moveTo>
                  <a:cubicBezTo>
                    <a:pt x="59264" y="56496"/>
                    <a:pt x="29671" y="55755"/>
                    <a:pt x="0" y="55131"/>
                  </a:cubicBezTo>
                  <a:lnTo>
                    <a:pt x="461712" y="968184"/>
                  </a:lnTo>
                  <a:lnTo>
                    <a:pt x="861236" y="0"/>
                  </a:lnTo>
                  <a:cubicBezTo>
                    <a:pt x="605657" y="35730"/>
                    <a:pt x="348004" y="54601"/>
                    <a:pt x="89948" y="56496"/>
                  </a:cubicBezTo>
                  <a:close/>
                </a:path>
              </a:pathLst>
            </a:custGeom>
            <a:solidFill>
              <a:schemeClr val="accent3"/>
            </a:solidFill>
            <a:ln w="38894"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F84C6A19-270E-51DC-783A-099D8A34688C}"/>
                </a:ext>
              </a:extLst>
            </p:cNvPr>
            <p:cNvSpPr/>
            <p:nvPr/>
          </p:nvSpPr>
          <p:spPr>
            <a:xfrm rot="744520">
              <a:off x="6517672" y="315319"/>
              <a:ext cx="799710" cy="1022730"/>
            </a:xfrm>
            <a:custGeom>
              <a:avLst/>
              <a:gdLst>
                <a:gd name="connsiteX0" fmla="*/ 0 w 799710"/>
                <a:gd name="connsiteY0" fmla="*/ 323378 h 1022730"/>
                <a:gd name="connsiteX1" fmla="*/ 778852 w 799710"/>
                <a:gd name="connsiteY1" fmla="*/ 1022730 h 1022730"/>
                <a:gd name="connsiteX2" fmla="*/ 799711 w 799710"/>
                <a:gd name="connsiteY2" fmla="*/ 0 h 1022730"/>
                <a:gd name="connsiteX3" fmla="*/ 0 w 799710"/>
                <a:gd name="connsiteY3" fmla="*/ 323378 h 1022730"/>
              </a:gdLst>
              <a:ahLst/>
              <a:cxnLst>
                <a:cxn ang="0">
                  <a:pos x="connsiteX0" y="connsiteY0"/>
                </a:cxn>
                <a:cxn ang="0">
                  <a:pos x="connsiteX1" y="connsiteY1"/>
                </a:cxn>
                <a:cxn ang="0">
                  <a:pos x="connsiteX2" y="connsiteY2"/>
                </a:cxn>
                <a:cxn ang="0">
                  <a:pos x="connsiteX3" y="connsiteY3"/>
                </a:cxn>
              </a:cxnLst>
              <a:rect l="l" t="t" r="r" b="b"/>
              <a:pathLst>
                <a:path w="799710" h="1022730">
                  <a:moveTo>
                    <a:pt x="0" y="323378"/>
                  </a:moveTo>
                  <a:lnTo>
                    <a:pt x="778852" y="1022730"/>
                  </a:lnTo>
                  <a:lnTo>
                    <a:pt x="799711" y="0"/>
                  </a:lnTo>
                  <a:cubicBezTo>
                    <a:pt x="541750" y="127963"/>
                    <a:pt x="274403" y="236069"/>
                    <a:pt x="0" y="323378"/>
                  </a:cubicBezTo>
                  <a:close/>
                </a:path>
              </a:pathLst>
            </a:custGeom>
            <a:solidFill>
              <a:schemeClr val="accent3"/>
            </a:solidFill>
            <a:ln w="38894"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7D42EB27-AAE4-BA6B-454A-0D166C1D1198}"/>
                </a:ext>
              </a:extLst>
            </p:cNvPr>
            <p:cNvSpPr/>
            <p:nvPr/>
          </p:nvSpPr>
          <p:spPr>
            <a:xfrm rot="744520">
              <a:off x="5369864" y="464022"/>
              <a:ext cx="898432" cy="1081994"/>
            </a:xfrm>
            <a:custGeom>
              <a:avLst/>
              <a:gdLst>
                <a:gd name="connsiteX0" fmla="*/ 453018 w 898432"/>
                <a:gd name="connsiteY0" fmla="*/ 116695 h 1081994"/>
                <a:gd name="connsiteX1" fmla="*/ 0 w 898432"/>
                <a:gd name="connsiteY1" fmla="*/ 204226 h 1081994"/>
                <a:gd name="connsiteX2" fmla="*/ 672294 w 898432"/>
                <a:gd name="connsiteY2" fmla="*/ 1081994 h 1081994"/>
                <a:gd name="connsiteX3" fmla="*/ 898432 w 898432"/>
                <a:gd name="connsiteY3" fmla="*/ 0 h 1081994"/>
                <a:gd name="connsiteX4" fmla="*/ 453018 w 898432"/>
                <a:gd name="connsiteY4" fmla="*/ 116695 h 108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32" h="1081994">
                  <a:moveTo>
                    <a:pt x="453018" y="116695"/>
                  </a:moveTo>
                  <a:cubicBezTo>
                    <a:pt x="302051" y="151045"/>
                    <a:pt x="150265" y="179897"/>
                    <a:pt x="0" y="204226"/>
                  </a:cubicBezTo>
                  <a:lnTo>
                    <a:pt x="672294" y="1081994"/>
                  </a:lnTo>
                  <a:lnTo>
                    <a:pt x="898432" y="0"/>
                  </a:lnTo>
                  <a:cubicBezTo>
                    <a:pt x="752729" y="42966"/>
                    <a:pt x="603595" y="82346"/>
                    <a:pt x="453018" y="116695"/>
                  </a:cubicBezTo>
                  <a:close/>
                </a:path>
              </a:pathLst>
            </a:custGeom>
            <a:solidFill>
              <a:schemeClr val="accent3"/>
            </a:solidFill>
            <a:ln w="38894"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BBCFBCAA-EA81-F0F5-7196-F74E0082B528}"/>
                </a:ext>
              </a:extLst>
            </p:cNvPr>
            <p:cNvSpPr/>
            <p:nvPr/>
          </p:nvSpPr>
          <p:spPr>
            <a:xfrm rot="744520">
              <a:off x="3752792" y="-540842"/>
              <a:ext cx="4162903" cy="1147825"/>
            </a:xfrm>
            <a:custGeom>
              <a:avLst/>
              <a:gdLst>
                <a:gd name="connsiteX0" fmla="*/ 3431065 w 3431065"/>
                <a:gd name="connsiteY0" fmla="*/ 0 h 982587"/>
                <a:gd name="connsiteX1" fmla="*/ 1737016 w 3431065"/>
                <a:gd name="connsiteY1" fmla="*/ 658375 h 982587"/>
                <a:gd name="connsiteX2" fmla="*/ 0 w 3431065"/>
                <a:gd name="connsiteY2" fmla="*/ 808211 h 982587"/>
                <a:gd name="connsiteX3" fmla="*/ 0 w 3431065"/>
                <a:gd name="connsiteY3" fmla="*/ 964519 h 982587"/>
                <a:gd name="connsiteX4" fmla="*/ 356714 w 3431065"/>
                <a:gd name="connsiteY4" fmla="*/ 982571 h 982587"/>
                <a:gd name="connsiteX5" fmla="*/ 1771599 w 3431065"/>
                <a:gd name="connsiteY5" fmla="*/ 810277 h 982587"/>
                <a:gd name="connsiteX6" fmla="*/ 3431065 w 3431065"/>
                <a:gd name="connsiteY6" fmla="*/ 185667 h 98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065" h="982587">
                  <a:moveTo>
                    <a:pt x="3431065" y="0"/>
                  </a:moveTo>
                  <a:cubicBezTo>
                    <a:pt x="3059496" y="251442"/>
                    <a:pt x="2409544" y="505263"/>
                    <a:pt x="1737016" y="658375"/>
                  </a:cubicBezTo>
                  <a:cubicBezTo>
                    <a:pt x="1098604" y="803727"/>
                    <a:pt x="444245" y="859404"/>
                    <a:pt x="0" y="808211"/>
                  </a:cubicBezTo>
                  <a:lnTo>
                    <a:pt x="0" y="964519"/>
                  </a:lnTo>
                  <a:cubicBezTo>
                    <a:pt x="118495" y="976922"/>
                    <a:pt x="237570" y="982949"/>
                    <a:pt x="356714" y="982571"/>
                  </a:cubicBezTo>
                  <a:cubicBezTo>
                    <a:pt x="833164" y="976150"/>
                    <a:pt x="1307532" y="918383"/>
                    <a:pt x="1771599" y="810277"/>
                  </a:cubicBezTo>
                  <a:cubicBezTo>
                    <a:pt x="2414846" y="663950"/>
                    <a:pt x="3036532" y="428805"/>
                    <a:pt x="3431065" y="185667"/>
                  </a:cubicBezTo>
                  <a:close/>
                </a:path>
              </a:pathLst>
            </a:custGeom>
            <a:solidFill>
              <a:schemeClr val="accent3"/>
            </a:solidFill>
            <a:ln w="38894" cap="flat">
              <a:noFill/>
              <a:prstDash val="solid"/>
              <a:miter/>
            </a:ln>
          </p:spPr>
          <p:txBody>
            <a:bodyPr rtlCol="0" anchor="ctr"/>
            <a:lstStyle/>
            <a:p>
              <a:endParaRPr lang="en-CA"/>
            </a:p>
          </p:txBody>
        </p:sp>
      </p:grpSp>
      <p:grpSp>
        <p:nvGrpSpPr>
          <p:cNvPr id="53" name="Group 52">
            <a:extLst>
              <a:ext uri="{FF2B5EF4-FFF2-40B4-BE49-F238E27FC236}">
                <a16:creationId xmlns:a16="http://schemas.microsoft.com/office/drawing/2014/main" id="{E2D2B766-6FE9-C140-B64E-F799F5E700AE}"/>
              </a:ext>
            </a:extLst>
          </p:cNvPr>
          <p:cNvGrpSpPr/>
          <p:nvPr/>
        </p:nvGrpSpPr>
        <p:grpSpPr>
          <a:xfrm rot="303257">
            <a:off x="9493906" y="3552119"/>
            <a:ext cx="1929004" cy="1712739"/>
            <a:chOff x="8884088" y="3867079"/>
            <a:chExt cx="1929004" cy="1712739"/>
          </a:xfrm>
        </p:grpSpPr>
        <p:sp>
          <p:nvSpPr>
            <p:cNvPr id="26" name="Freeform: Shape 25">
              <a:extLst>
                <a:ext uri="{FF2B5EF4-FFF2-40B4-BE49-F238E27FC236}">
                  <a16:creationId xmlns:a16="http://schemas.microsoft.com/office/drawing/2014/main" id="{3EFBACE6-89B1-5646-F3DA-002FAB0852A5}"/>
                </a:ext>
              </a:extLst>
            </p:cNvPr>
            <p:cNvSpPr/>
            <p:nvPr/>
          </p:nvSpPr>
          <p:spPr>
            <a:xfrm rot="766841">
              <a:off x="9339312" y="4509501"/>
              <a:ext cx="347925" cy="201097"/>
            </a:xfrm>
            <a:custGeom>
              <a:avLst/>
              <a:gdLst>
                <a:gd name="connsiteX0" fmla="*/ 42710 w 347925"/>
                <a:gd name="connsiteY0" fmla="*/ 201092 h 201097"/>
                <a:gd name="connsiteX1" fmla="*/ 8963 w 347925"/>
                <a:gd name="connsiteY1" fmla="*/ 184432 h 201097"/>
                <a:gd name="connsiteX2" fmla="*/ 16543 w 347925"/>
                <a:gd name="connsiteY2" fmla="*/ 124497 h 201097"/>
                <a:gd name="connsiteX3" fmla="*/ 16652 w 347925"/>
                <a:gd name="connsiteY3" fmla="*/ 124414 h 201097"/>
                <a:gd name="connsiteX4" fmla="*/ 297947 w 347925"/>
                <a:gd name="connsiteY4" fmla="*/ 533 h 201097"/>
                <a:gd name="connsiteX5" fmla="*/ 347392 w 347925"/>
                <a:gd name="connsiteY5" fmla="*/ 36522 h 201097"/>
                <a:gd name="connsiteX6" fmla="*/ 311403 w 347925"/>
                <a:gd name="connsiteY6" fmla="*/ 85968 h 201097"/>
                <a:gd name="connsiteX7" fmla="*/ 68767 w 347925"/>
                <a:gd name="connsiteY7" fmla="*/ 192762 h 201097"/>
                <a:gd name="connsiteX8" fmla="*/ 42710 w 347925"/>
                <a:gd name="connsiteY8" fmla="*/ 201092 h 2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25" h="201097">
                  <a:moveTo>
                    <a:pt x="42710" y="201092"/>
                  </a:moveTo>
                  <a:cubicBezTo>
                    <a:pt x="29488" y="201060"/>
                    <a:pt x="17028" y="194908"/>
                    <a:pt x="8963" y="184432"/>
                  </a:cubicBezTo>
                  <a:cubicBezTo>
                    <a:pt x="-5495" y="165788"/>
                    <a:pt x="-2101" y="138955"/>
                    <a:pt x="16543" y="124497"/>
                  </a:cubicBezTo>
                  <a:cubicBezTo>
                    <a:pt x="16579" y="124469"/>
                    <a:pt x="16616" y="124442"/>
                    <a:pt x="16652" y="124414"/>
                  </a:cubicBezTo>
                  <a:cubicBezTo>
                    <a:pt x="98702" y="60449"/>
                    <a:pt x="195365" y="17878"/>
                    <a:pt x="297947" y="533"/>
                  </a:cubicBezTo>
                  <a:cubicBezTo>
                    <a:pt x="321540" y="-3183"/>
                    <a:pt x="343676" y="12930"/>
                    <a:pt x="347392" y="36522"/>
                  </a:cubicBezTo>
                  <a:cubicBezTo>
                    <a:pt x="351109" y="60115"/>
                    <a:pt x="334996" y="82252"/>
                    <a:pt x="311403" y="85968"/>
                  </a:cubicBezTo>
                  <a:cubicBezTo>
                    <a:pt x="222920" y="100894"/>
                    <a:pt x="139537" y="137592"/>
                    <a:pt x="68767" y="192762"/>
                  </a:cubicBezTo>
                  <a:cubicBezTo>
                    <a:pt x="61230" y="198319"/>
                    <a:pt x="52073" y="201248"/>
                    <a:pt x="42710" y="201092"/>
                  </a:cubicBezTo>
                  <a:close/>
                </a:path>
              </a:pathLst>
            </a:custGeom>
            <a:solidFill>
              <a:schemeClr val="accent1"/>
            </a:solidFill>
            <a:ln w="21332" cap="flat">
              <a:noFill/>
              <a:prstDash val="solid"/>
              <a:miter/>
            </a:ln>
          </p:spPr>
          <p:txBody>
            <a:bodyPr rtlCol="0" anchor="ctr"/>
            <a:lstStyle/>
            <a:p>
              <a:endParaRPr lang="en-CA"/>
            </a:p>
          </p:txBody>
        </p:sp>
        <p:sp>
          <p:nvSpPr>
            <p:cNvPr id="27" name="Freeform: Shape 26">
              <a:extLst>
                <a:ext uri="{FF2B5EF4-FFF2-40B4-BE49-F238E27FC236}">
                  <a16:creationId xmlns:a16="http://schemas.microsoft.com/office/drawing/2014/main" id="{7C7B8867-3F38-A709-44C4-04B7BBE0581C}"/>
                </a:ext>
              </a:extLst>
            </p:cNvPr>
            <p:cNvSpPr/>
            <p:nvPr/>
          </p:nvSpPr>
          <p:spPr>
            <a:xfrm rot="766841">
              <a:off x="9045360" y="4734786"/>
              <a:ext cx="144641" cy="293359"/>
            </a:xfrm>
            <a:custGeom>
              <a:avLst/>
              <a:gdLst>
                <a:gd name="connsiteX0" fmla="*/ 42764 w 144641"/>
                <a:gd name="connsiteY0" fmla="*/ 293359 h 293359"/>
                <a:gd name="connsiteX1" fmla="*/ 40628 w 144641"/>
                <a:gd name="connsiteY1" fmla="*/ 293359 h 293359"/>
                <a:gd name="connsiteX2" fmla="*/ 46 w 144641"/>
                <a:gd name="connsiteY2" fmla="*/ 248719 h 293359"/>
                <a:gd name="connsiteX3" fmla="*/ 64123 w 144641"/>
                <a:gd name="connsiteY3" fmla="*/ 22530 h 293359"/>
                <a:gd name="connsiteX4" fmla="*/ 122112 w 144641"/>
                <a:gd name="connsiteY4" fmla="*/ 5123 h 293359"/>
                <a:gd name="connsiteX5" fmla="*/ 139519 w 144641"/>
                <a:gd name="connsiteY5" fmla="*/ 63112 h 293359"/>
                <a:gd name="connsiteX6" fmla="*/ 84413 w 144641"/>
                <a:gd name="connsiteY6" fmla="*/ 252777 h 293359"/>
                <a:gd name="connsiteX7" fmla="*/ 42764 w 144641"/>
                <a:gd name="connsiteY7" fmla="*/ 293359 h 29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41" h="293359">
                  <a:moveTo>
                    <a:pt x="42764" y="293359"/>
                  </a:moveTo>
                  <a:lnTo>
                    <a:pt x="40628" y="293359"/>
                  </a:lnTo>
                  <a:cubicBezTo>
                    <a:pt x="17110" y="292208"/>
                    <a:pt x="-1041" y="272242"/>
                    <a:pt x="46" y="248719"/>
                  </a:cubicBezTo>
                  <a:cubicBezTo>
                    <a:pt x="4408" y="169510"/>
                    <a:pt x="26292" y="92258"/>
                    <a:pt x="64123" y="22530"/>
                  </a:cubicBezTo>
                  <a:cubicBezTo>
                    <a:pt x="75330" y="1709"/>
                    <a:pt x="101291" y="-6084"/>
                    <a:pt x="122112" y="5123"/>
                  </a:cubicBezTo>
                  <a:cubicBezTo>
                    <a:pt x="142932" y="16329"/>
                    <a:pt x="150726" y="42291"/>
                    <a:pt x="139519" y="63112"/>
                  </a:cubicBezTo>
                  <a:cubicBezTo>
                    <a:pt x="107287" y="121453"/>
                    <a:pt x="88461" y="186247"/>
                    <a:pt x="84413" y="252777"/>
                  </a:cubicBezTo>
                  <a:cubicBezTo>
                    <a:pt x="83301" y="275125"/>
                    <a:pt x="65133" y="292827"/>
                    <a:pt x="42764" y="293359"/>
                  </a:cubicBezTo>
                  <a:close/>
                </a:path>
              </a:pathLst>
            </a:custGeom>
            <a:solidFill>
              <a:schemeClr val="accent1"/>
            </a:solidFill>
            <a:ln w="21332"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9E46617C-B807-8FCD-074D-A2B64D803532}"/>
                </a:ext>
              </a:extLst>
            </p:cNvPr>
            <p:cNvSpPr/>
            <p:nvPr/>
          </p:nvSpPr>
          <p:spPr>
            <a:xfrm rot="766841">
              <a:off x="8928379" y="4305100"/>
              <a:ext cx="735378" cy="205055"/>
            </a:xfrm>
            <a:custGeom>
              <a:avLst/>
              <a:gdLst>
                <a:gd name="connsiteX0" fmla="*/ 42797 w 735378"/>
                <a:gd name="connsiteY0" fmla="*/ 205052 h 205055"/>
                <a:gd name="connsiteX1" fmla="*/ 8623 w 735378"/>
                <a:gd name="connsiteY1" fmla="*/ 187965 h 205055"/>
                <a:gd name="connsiteX2" fmla="*/ 16953 w 735378"/>
                <a:gd name="connsiteY2" fmla="*/ 128161 h 205055"/>
                <a:gd name="connsiteX3" fmla="*/ 475953 w 735378"/>
                <a:gd name="connsiteY3" fmla="*/ 8 h 205055"/>
                <a:gd name="connsiteX4" fmla="*/ 698084 w 735378"/>
                <a:gd name="connsiteY4" fmla="*/ 24998 h 205055"/>
                <a:gd name="connsiteX5" fmla="*/ 735028 w 735378"/>
                <a:gd name="connsiteY5" fmla="*/ 72797 h 205055"/>
                <a:gd name="connsiteX6" fmla="*/ 687232 w 735378"/>
                <a:gd name="connsiteY6" fmla="*/ 109741 h 205055"/>
                <a:gd name="connsiteX7" fmla="*/ 679075 w 735378"/>
                <a:gd name="connsiteY7" fmla="*/ 107870 h 205055"/>
                <a:gd name="connsiteX8" fmla="*/ 476380 w 735378"/>
                <a:gd name="connsiteY8" fmla="*/ 85230 h 205055"/>
                <a:gd name="connsiteX9" fmla="*/ 68641 w 735378"/>
                <a:gd name="connsiteY9" fmla="*/ 196722 h 205055"/>
                <a:gd name="connsiteX10" fmla="*/ 42797 w 735378"/>
                <a:gd name="connsiteY10" fmla="*/ 205052 h 20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378" h="205055">
                  <a:moveTo>
                    <a:pt x="42797" y="205052"/>
                  </a:moveTo>
                  <a:cubicBezTo>
                    <a:pt x="29352" y="205052"/>
                    <a:pt x="16691" y="198722"/>
                    <a:pt x="8623" y="187965"/>
                  </a:cubicBezTo>
                  <a:cubicBezTo>
                    <a:pt x="-5579" y="169148"/>
                    <a:pt x="-1851" y="142381"/>
                    <a:pt x="16953" y="128161"/>
                  </a:cubicBezTo>
                  <a:cubicBezTo>
                    <a:pt x="125883" y="46570"/>
                    <a:pt x="293122" y="8"/>
                    <a:pt x="475953" y="8"/>
                  </a:cubicBezTo>
                  <a:cubicBezTo>
                    <a:pt x="550715" y="-299"/>
                    <a:pt x="625259" y="8088"/>
                    <a:pt x="698084" y="24998"/>
                  </a:cubicBezTo>
                  <a:cubicBezTo>
                    <a:pt x="721485" y="27995"/>
                    <a:pt x="738025" y="49394"/>
                    <a:pt x="735028" y="72797"/>
                  </a:cubicBezTo>
                  <a:cubicBezTo>
                    <a:pt x="732032" y="96197"/>
                    <a:pt x="710632" y="112738"/>
                    <a:pt x="687232" y="109741"/>
                  </a:cubicBezTo>
                  <a:cubicBezTo>
                    <a:pt x="684457" y="109386"/>
                    <a:pt x="681725" y="108758"/>
                    <a:pt x="679075" y="107870"/>
                  </a:cubicBezTo>
                  <a:cubicBezTo>
                    <a:pt x="612598" y="92596"/>
                    <a:pt x="544589" y="84999"/>
                    <a:pt x="476380" y="85230"/>
                  </a:cubicBezTo>
                  <a:cubicBezTo>
                    <a:pt x="314053" y="85230"/>
                    <a:pt x="161765" y="126879"/>
                    <a:pt x="68641" y="196722"/>
                  </a:cubicBezTo>
                  <a:cubicBezTo>
                    <a:pt x="61162" y="202235"/>
                    <a:pt x="52089" y="205161"/>
                    <a:pt x="42797" y="205052"/>
                  </a:cubicBezTo>
                  <a:close/>
                </a:path>
              </a:pathLst>
            </a:custGeom>
            <a:solidFill>
              <a:schemeClr val="accent1"/>
            </a:solidFill>
            <a:ln w="21332"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ED97F213-D837-FF81-047C-F0582E2E0E9D}"/>
                </a:ext>
              </a:extLst>
            </p:cNvPr>
            <p:cNvSpPr/>
            <p:nvPr/>
          </p:nvSpPr>
          <p:spPr>
            <a:xfrm rot="766841">
              <a:off x="9234608" y="3979684"/>
              <a:ext cx="657307" cy="436145"/>
            </a:xfrm>
            <a:custGeom>
              <a:avLst/>
              <a:gdLst>
                <a:gd name="connsiteX0" fmla="*/ 611715 w 657307"/>
                <a:gd name="connsiteY0" fmla="*/ 436146 h 436145"/>
                <a:gd name="connsiteX1" fmla="*/ 573269 w 657307"/>
                <a:gd name="connsiteY1" fmla="*/ 414787 h 436145"/>
                <a:gd name="connsiteX2" fmla="*/ 394710 w 657307"/>
                <a:gd name="connsiteY2" fmla="*/ 229820 h 436145"/>
                <a:gd name="connsiteX3" fmla="*/ 45921 w 657307"/>
                <a:gd name="connsiteY3" fmla="*/ 91843 h 436145"/>
                <a:gd name="connsiteX4" fmla="*/ 0 w 657307"/>
                <a:gd name="connsiteY4" fmla="*/ 45921 h 436145"/>
                <a:gd name="connsiteX5" fmla="*/ 45921 w 657307"/>
                <a:gd name="connsiteY5" fmla="*/ 0 h 436145"/>
                <a:gd name="connsiteX6" fmla="*/ 45921 w 657307"/>
                <a:gd name="connsiteY6" fmla="*/ 0 h 436145"/>
                <a:gd name="connsiteX7" fmla="*/ 449388 w 657307"/>
                <a:gd name="connsiteY7" fmla="*/ 156133 h 436145"/>
                <a:gd name="connsiteX8" fmla="*/ 649947 w 657307"/>
                <a:gd name="connsiteY8" fmla="*/ 364594 h 436145"/>
                <a:gd name="connsiteX9" fmla="*/ 636158 w 657307"/>
                <a:gd name="connsiteY9" fmla="*/ 428365 h 436145"/>
                <a:gd name="connsiteX10" fmla="*/ 611501 w 657307"/>
                <a:gd name="connsiteY10" fmla="*/ 435719 h 43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07" h="436145">
                  <a:moveTo>
                    <a:pt x="611715" y="436146"/>
                  </a:moveTo>
                  <a:cubicBezTo>
                    <a:pt x="596123" y="435947"/>
                    <a:pt x="581676" y="427921"/>
                    <a:pt x="573269" y="414787"/>
                  </a:cubicBezTo>
                  <a:cubicBezTo>
                    <a:pt x="524768" y="343372"/>
                    <a:pt x="464371" y="280808"/>
                    <a:pt x="394710" y="229820"/>
                  </a:cubicBezTo>
                  <a:cubicBezTo>
                    <a:pt x="279159" y="144385"/>
                    <a:pt x="148657" y="92056"/>
                    <a:pt x="45921" y="91843"/>
                  </a:cubicBezTo>
                  <a:cubicBezTo>
                    <a:pt x="20560" y="91843"/>
                    <a:pt x="0" y="71283"/>
                    <a:pt x="0" y="45921"/>
                  </a:cubicBezTo>
                  <a:cubicBezTo>
                    <a:pt x="0" y="20560"/>
                    <a:pt x="20560" y="0"/>
                    <a:pt x="45921" y="0"/>
                  </a:cubicBezTo>
                  <a:lnTo>
                    <a:pt x="45921" y="0"/>
                  </a:lnTo>
                  <a:cubicBezTo>
                    <a:pt x="169375" y="0"/>
                    <a:pt x="316537" y="57028"/>
                    <a:pt x="449388" y="156133"/>
                  </a:cubicBezTo>
                  <a:cubicBezTo>
                    <a:pt x="527758" y="213538"/>
                    <a:pt x="595610" y="284065"/>
                    <a:pt x="649947" y="364594"/>
                  </a:cubicBezTo>
                  <a:cubicBezTo>
                    <a:pt x="663749" y="386013"/>
                    <a:pt x="657576" y="414563"/>
                    <a:pt x="636158" y="428365"/>
                  </a:cubicBezTo>
                  <a:cubicBezTo>
                    <a:pt x="628802" y="433104"/>
                    <a:pt x="620252" y="435655"/>
                    <a:pt x="611501" y="435719"/>
                  </a:cubicBezTo>
                  <a:close/>
                </a:path>
              </a:pathLst>
            </a:custGeom>
            <a:solidFill>
              <a:schemeClr val="accent1"/>
            </a:solidFill>
            <a:ln w="21332"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49767BDA-18A5-07B5-DAE1-E1F3B067A362}"/>
                </a:ext>
              </a:extLst>
            </p:cNvPr>
            <p:cNvSpPr/>
            <p:nvPr/>
          </p:nvSpPr>
          <p:spPr>
            <a:xfrm rot="766841">
              <a:off x="10032738" y="4679772"/>
              <a:ext cx="523218" cy="417496"/>
            </a:xfrm>
            <a:custGeom>
              <a:avLst/>
              <a:gdLst>
                <a:gd name="connsiteX0" fmla="*/ 480483 w 523218"/>
                <a:gd name="connsiteY0" fmla="*/ 417475 h 417496"/>
                <a:gd name="connsiteX1" fmla="*/ 440542 w 523218"/>
                <a:gd name="connsiteY1" fmla="*/ 389922 h 417496"/>
                <a:gd name="connsiteX2" fmla="*/ 184237 w 523218"/>
                <a:gd name="connsiteY2" fmla="*/ 135112 h 417496"/>
                <a:gd name="connsiteX3" fmla="*/ 34726 w 523218"/>
                <a:gd name="connsiteY3" fmla="*/ 84705 h 417496"/>
                <a:gd name="connsiteX4" fmla="*/ 765 w 523218"/>
                <a:gd name="connsiteY4" fmla="*/ 34726 h 417496"/>
                <a:gd name="connsiteX5" fmla="*/ 50745 w 523218"/>
                <a:gd name="connsiteY5" fmla="*/ 765 h 417496"/>
                <a:gd name="connsiteX6" fmla="*/ 221615 w 523218"/>
                <a:gd name="connsiteY6" fmla="*/ 58220 h 417496"/>
                <a:gd name="connsiteX7" fmla="*/ 520424 w 523218"/>
                <a:gd name="connsiteY7" fmla="*/ 360020 h 417496"/>
                <a:gd name="connsiteX8" fmla="*/ 495658 w 523218"/>
                <a:gd name="connsiteY8" fmla="*/ 415121 h 417496"/>
                <a:gd name="connsiteX9" fmla="*/ 495648 w 523218"/>
                <a:gd name="connsiteY9" fmla="*/ 415125 h 417496"/>
                <a:gd name="connsiteX10" fmla="*/ 480483 w 523218"/>
                <a:gd name="connsiteY10" fmla="*/ 417475 h 4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218" h="417496">
                  <a:moveTo>
                    <a:pt x="480483" y="417475"/>
                  </a:moveTo>
                  <a:cubicBezTo>
                    <a:pt x="462738" y="417477"/>
                    <a:pt x="446841" y="406509"/>
                    <a:pt x="440542" y="389922"/>
                  </a:cubicBezTo>
                  <a:cubicBezTo>
                    <a:pt x="402524" y="289536"/>
                    <a:pt x="307263" y="194276"/>
                    <a:pt x="184237" y="135112"/>
                  </a:cubicBezTo>
                  <a:cubicBezTo>
                    <a:pt x="136833" y="111809"/>
                    <a:pt x="86561" y="94861"/>
                    <a:pt x="34726" y="84705"/>
                  </a:cubicBezTo>
                  <a:cubicBezTo>
                    <a:pt x="11547" y="80282"/>
                    <a:pt x="-3658" y="57904"/>
                    <a:pt x="765" y="34726"/>
                  </a:cubicBezTo>
                  <a:cubicBezTo>
                    <a:pt x="5189" y="11547"/>
                    <a:pt x="27566" y="-3658"/>
                    <a:pt x="50745" y="765"/>
                  </a:cubicBezTo>
                  <a:cubicBezTo>
                    <a:pt x="109964" y="12380"/>
                    <a:pt x="167408" y="31695"/>
                    <a:pt x="221615" y="58220"/>
                  </a:cubicBezTo>
                  <a:cubicBezTo>
                    <a:pt x="365786" y="127850"/>
                    <a:pt x="474289" y="237634"/>
                    <a:pt x="520424" y="360020"/>
                  </a:cubicBezTo>
                  <a:cubicBezTo>
                    <a:pt x="528801" y="382075"/>
                    <a:pt x="517713" y="406744"/>
                    <a:pt x="495658" y="415121"/>
                  </a:cubicBezTo>
                  <a:cubicBezTo>
                    <a:pt x="495654" y="415123"/>
                    <a:pt x="495652" y="415123"/>
                    <a:pt x="495648" y="415125"/>
                  </a:cubicBezTo>
                  <a:cubicBezTo>
                    <a:pt x="490782" y="416847"/>
                    <a:pt x="485641" y="417643"/>
                    <a:pt x="480483" y="417475"/>
                  </a:cubicBezTo>
                  <a:close/>
                </a:path>
              </a:pathLst>
            </a:custGeom>
            <a:solidFill>
              <a:schemeClr val="accent1"/>
            </a:solidFill>
            <a:ln w="21332"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8781036A-B972-F00B-5633-0691429B91D5}"/>
                </a:ext>
              </a:extLst>
            </p:cNvPr>
            <p:cNvSpPr/>
            <p:nvPr/>
          </p:nvSpPr>
          <p:spPr>
            <a:xfrm rot="766841">
              <a:off x="9899409" y="4730075"/>
              <a:ext cx="249167" cy="357202"/>
            </a:xfrm>
            <a:custGeom>
              <a:avLst/>
              <a:gdLst>
                <a:gd name="connsiteX0" fmla="*/ 207091 w 249167"/>
                <a:gd name="connsiteY0" fmla="*/ 357202 h 357202"/>
                <a:gd name="connsiteX1" fmla="*/ 207091 w 249167"/>
                <a:gd name="connsiteY1" fmla="*/ 357202 h 357202"/>
                <a:gd name="connsiteX2" fmla="*/ 164373 w 249167"/>
                <a:gd name="connsiteY2" fmla="*/ 314485 h 357202"/>
                <a:gd name="connsiteX3" fmla="*/ 86841 w 249167"/>
                <a:gd name="connsiteY3" fmla="*/ 135925 h 357202"/>
                <a:gd name="connsiteX4" fmla="*/ 21056 w 249167"/>
                <a:gd name="connsiteY4" fmla="*/ 79538 h 357202"/>
                <a:gd name="connsiteX5" fmla="*/ 5910 w 249167"/>
                <a:gd name="connsiteY5" fmla="*/ 21056 h 357202"/>
                <a:gd name="connsiteX6" fmla="*/ 64393 w 249167"/>
                <a:gd name="connsiteY6" fmla="*/ 5910 h 357202"/>
                <a:gd name="connsiteX7" fmla="*/ 66977 w 249167"/>
                <a:gd name="connsiteY7" fmla="*/ 7559 h 357202"/>
                <a:gd name="connsiteX8" fmla="*/ 149208 w 249167"/>
                <a:gd name="connsiteY8" fmla="*/ 77616 h 357202"/>
                <a:gd name="connsiteX9" fmla="*/ 249167 w 249167"/>
                <a:gd name="connsiteY9" fmla="*/ 315553 h 357202"/>
                <a:gd name="connsiteX10" fmla="*/ 207091 w 249167"/>
                <a:gd name="connsiteY10" fmla="*/ 357202 h 35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67" h="357202">
                  <a:moveTo>
                    <a:pt x="207091" y="357202"/>
                  </a:moveTo>
                  <a:lnTo>
                    <a:pt x="207091" y="357202"/>
                  </a:lnTo>
                  <a:cubicBezTo>
                    <a:pt x="183498" y="357202"/>
                    <a:pt x="164373" y="338078"/>
                    <a:pt x="164373" y="314485"/>
                  </a:cubicBezTo>
                  <a:cubicBezTo>
                    <a:pt x="161492" y="247427"/>
                    <a:pt x="133871" y="183814"/>
                    <a:pt x="86841" y="135925"/>
                  </a:cubicBezTo>
                  <a:cubicBezTo>
                    <a:pt x="67533" y="114274"/>
                    <a:pt x="45407" y="95307"/>
                    <a:pt x="21056" y="79538"/>
                  </a:cubicBezTo>
                  <a:cubicBezTo>
                    <a:pt x="724" y="67571"/>
                    <a:pt x="-6057" y="41387"/>
                    <a:pt x="5910" y="21056"/>
                  </a:cubicBezTo>
                  <a:cubicBezTo>
                    <a:pt x="17878" y="724"/>
                    <a:pt x="44061" y="-6057"/>
                    <a:pt x="64393" y="5910"/>
                  </a:cubicBezTo>
                  <a:cubicBezTo>
                    <a:pt x="65273" y="6429"/>
                    <a:pt x="66136" y="6978"/>
                    <a:pt x="66977" y="7559"/>
                  </a:cubicBezTo>
                  <a:cubicBezTo>
                    <a:pt x="97366" y="27171"/>
                    <a:pt x="125018" y="50730"/>
                    <a:pt x="149208" y="77616"/>
                  </a:cubicBezTo>
                  <a:cubicBezTo>
                    <a:pt x="211414" y="141436"/>
                    <a:pt x="247132" y="226455"/>
                    <a:pt x="249167" y="315553"/>
                  </a:cubicBezTo>
                  <a:cubicBezTo>
                    <a:pt x="248597" y="338479"/>
                    <a:pt x="230024" y="356865"/>
                    <a:pt x="207091" y="357202"/>
                  </a:cubicBezTo>
                  <a:close/>
                </a:path>
              </a:pathLst>
            </a:custGeom>
            <a:solidFill>
              <a:schemeClr val="accent1"/>
            </a:solidFill>
            <a:ln w="21332"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67BCB596-7388-A695-6521-EDCC3D81CD27}"/>
                </a:ext>
              </a:extLst>
            </p:cNvPr>
            <p:cNvSpPr/>
            <p:nvPr/>
          </p:nvSpPr>
          <p:spPr>
            <a:xfrm rot="766841">
              <a:off x="9981734" y="4456260"/>
              <a:ext cx="250225" cy="145700"/>
            </a:xfrm>
            <a:custGeom>
              <a:avLst/>
              <a:gdLst>
                <a:gd name="connsiteX0" fmla="*/ 42906 w 250225"/>
                <a:gd name="connsiteY0" fmla="*/ 145700 h 145700"/>
                <a:gd name="connsiteX1" fmla="*/ 0 w 250225"/>
                <a:gd name="connsiteY1" fmla="*/ 103173 h 145700"/>
                <a:gd name="connsiteX2" fmla="*/ 22829 w 250225"/>
                <a:gd name="connsiteY2" fmla="*/ 65177 h 145700"/>
                <a:gd name="connsiteX3" fmla="*/ 197757 w 250225"/>
                <a:gd name="connsiteY3" fmla="*/ 1101 h 145700"/>
                <a:gd name="connsiteX4" fmla="*/ 249125 w 250225"/>
                <a:gd name="connsiteY4" fmla="*/ 33246 h 145700"/>
                <a:gd name="connsiteX5" fmla="*/ 216980 w 250225"/>
                <a:gd name="connsiteY5" fmla="*/ 84614 h 145700"/>
                <a:gd name="connsiteX6" fmla="*/ 62983 w 250225"/>
                <a:gd name="connsiteY6" fmla="*/ 140360 h 145700"/>
                <a:gd name="connsiteX7" fmla="*/ 42906 w 250225"/>
                <a:gd name="connsiteY7" fmla="*/ 145700 h 14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25" h="145700">
                  <a:moveTo>
                    <a:pt x="42906" y="145700"/>
                  </a:moveTo>
                  <a:cubicBezTo>
                    <a:pt x="19313" y="145805"/>
                    <a:pt x="105" y="126763"/>
                    <a:pt x="0" y="103173"/>
                  </a:cubicBezTo>
                  <a:cubicBezTo>
                    <a:pt x="-70" y="87241"/>
                    <a:pt x="8730" y="72595"/>
                    <a:pt x="22829" y="65177"/>
                  </a:cubicBezTo>
                  <a:cubicBezTo>
                    <a:pt x="78099" y="36294"/>
                    <a:pt x="136906" y="14752"/>
                    <a:pt x="197757" y="1101"/>
                  </a:cubicBezTo>
                  <a:cubicBezTo>
                    <a:pt x="220818" y="-4206"/>
                    <a:pt x="243817" y="10185"/>
                    <a:pt x="249125" y="33246"/>
                  </a:cubicBezTo>
                  <a:cubicBezTo>
                    <a:pt x="254432" y="56307"/>
                    <a:pt x="240041" y="79306"/>
                    <a:pt x="216980" y="84614"/>
                  </a:cubicBezTo>
                  <a:cubicBezTo>
                    <a:pt x="163465" y="96500"/>
                    <a:pt x="111707" y="115238"/>
                    <a:pt x="62983" y="140360"/>
                  </a:cubicBezTo>
                  <a:cubicBezTo>
                    <a:pt x="56832" y="143765"/>
                    <a:pt x="49935" y="145600"/>
                    <a:pt x="42906" y="145700"/>
                  </a:cubicBezTo>
                  <a:close/>
                </a:path>
              </a:pathLst>
            </a:custGeom>
            <a:solidFill>
              <a:schemeClr val="accent1"/>
            </a:solidFill>
            <a:ln w="21332"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7D39C574-3614-6ACD-2800-D43AF9EEE148}"/>
                </a:ext>
              </a:extLst>
            </p:cNvPr>
            <p:cNvSpPr/>
            <p:nvPr/>
          </p:nvSpPr>
          <p:spPr>
            <a:xfrm rot="766841">
              <a:off x="10406728" y="4551008"/>
              <a:ext cx="406364" cy="179962"/>
            </a:xfrm>
            <a:custGeom>
              <a:avLst/>
              <a:gdLst>
                <a:gd name="connsiteX0" fmla="*/ 362794 w 406364"/>
                <a:gd name="connsiteY0" fmla="*/ 179963 h 179962"/>
                <a:gd name="connsiteX1" fmla="*/ 338658 w 406364"/>
                <a:gd name="connsiteY1" fmla="*/ 172487 h 179962"/>
                <a:gd name="connsiteX2" fmla="*/ 39636 w 406364"/>
                <a:gd name="connsiteY2" fmla="*/ 85557 h 179962"/>
                <a:gd name="connsiteX3" fmla="*/ 122 w 406364"/>
                <a:gd name="connsiteY3" fmla="*/ 39636 h 179962"/>
                <a:gd name="connsiteX4" fmla="*/ 46043 w 406364"/>
                <a:gd name="connsiteY4" fmla="*/ 122 h 179962"/>
                <a:gd name="connsiteX5" fmla="*/ 387783 w 406364"/>
                <a:gd name="connsiteY5" fmla="*/ 101790 h 179962"/>
                <a:gd name="connsiteX6" fmla="*/ 398884 w 406364"/>
                <a:gd name="connsiteY6" fmla="*/ 161173 h 179962"/>
                <a:gd name="connsiteX7" fmla="*/ 363648 w 406364"/>
                <a:gd name="connsiteY7" fmla="*/ 179749 h 1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364" h="179962">
                  <a:moveTo>
                    <a:pt x="362794" y="179963"/>
                  </a:moveTo>
                  <a:cubicBezTo>
                    <a:pt x="354180" y="179960"/>
                    <a:pt x="345766" y="177355"/>
                    <a:pt x="338658" y="172487"/>
                  </a:cubicBezTo>
                  <a:cubicBezTo>
                    <a:pt x="272446" y="126993"/>
                    <a:pt x="160526" y="94528"/>
                    <a:pt x="39636" y="85557"/>
                  </a:cubicBezTo>
                  <a:cubicBezTo>
                    <a:pt x="16043" y="83788"/>
                    <a:pt x="-1647" y="63228"/>
                    <a:pt x="122" y="39636"/>
                  </a:cubicBezTo>
                  <a:cubicBezTo>
                    <a:pt x="1890" y="16043"/>
                    <a:pt x="22450" y="-1647"/>
                    <a:pt x="46043" y="122"/>
                  </a:cubicBezTo>
                  <a:cubicBezTo>
                    <a:pt x="183807" y="10374"/>
                    <a:pt x="308329" y="47325"/>
                    <a:pt x="387783" y="101790"/>
                  </a:cubicBezTo>
                  <a:cubicBezTo>
                    <a:pt x="407248" y="115122"/>
                    <a:pt x="412218" y="141709"/>
                    <a:pt x="398884" y="161173"/>
                  </a:cubicBezTo>
                  <a:cubicBezTo>
                    <a:pt x="390921" y="172797"/>
                    <a:pt x="377738" y="179747"/>
                    <a:pt x="363648" y="179749"/>
                  </a:cubicBezTo>
                  <a:close/>
                </a:path>
              </a:pathLst>
            </a:custGeom>
            <a:solidFill>
              <a:schemeClr val="accent1"/>
            </a:solidFill>
            <a:ln w="21332"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21A99CE0-B163-9200-DB68-F72B30B0640B}"/>
                </a:ext>
              </a:extLst>
            </p:cNvPr>
            <p:cNvSpPr/>
            <p:nvPr/>
          </p:nvSpPr>
          <p:spPr>
            <a:xfrm rot="766841">
              <a:off x="9962068" y="4039049"/>
              <a:ext cx="530456" cy="472205"/>
            </a:xfrm>
            <a:custGeom>
              <a:avLst/>
              <a:gdLst>
                <a:gd name="connsiteX0" fmla="*/ 42709 w 530456"/>
                <a:gd name="connsiteY0" fmla="*/ 472199 h 472205"/>
                <a:gd name="connsiteX1" fmla="*/ 0 w 530456"/>
                <a:gd name="connsiteY1" fmla="*/ 429473 h 472205"/>
                <a:gd name="connsiteX2" fmla="*/ 4050 w 530456"/>
                <a:gd name="connsiteY2" fmla="*/ 411326 h 472205"/>
                <a:gd name="connsiteX3" fmla="*/ 127290 w 530456"/>
                <a:gd name="connsiteY3" fmla="*/ 224437 h 472205"/>
                <a:gd name="connsiteX4" fmla="*/ 482059 w 530456"/>
                <a:gd name="connsiteY4" fmla="*/ 384 h 472205"/>
                <a:gd name="connsiteX5" fmla="*/ 530073 w 530456"/>
                <a:gd name="connsiteY5" fmla="*/ 37046 h 472205"/>
                <a:gd name="connsiteX6" fmla="*/ 497437 w 530456"/>
                <a:gd name="connsiteY6" fmla="*/ 84324 h 472205"/>
                <a:gd name="connsiteX7" fmla="*/ 191580 w 530456"/>
                <a:gd name="connsiteY7" fmla="*/ 280824 h 472205"/>
                <a:gd name="connsiteX8" fmla="*/ 82223 w 530456"/>
                <a:gd name="connsiteY8" fmla="*/ 447423 h 472205"/>
                <a:gd name="connsiteX9" fmla="*/ 42709 w 530456"/>
                <a:gd name="connsiteY9" fmla="*/ 472199 h 47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456" h="472205">
                  <a:moveTo>
                    <a:pt x="42709" y="472199"/>
                  </a:moveTo>
                  <a:cubicBezTo>
                    <a:pt x="19116" y="472195"/>
                    <a:pt x="-4" y="453066"/>
                    <a:pt x="0" y="429473"/>
                  </a:cubicBezTo>
                  <a:cubicBezTo>
                    <a:pt x="0" y="423200"/>
                    <a:pt x="1384" y="417004"/>
                    <a:pt x="4050" y="411326"/>
                  </a:cubicBezTo>
                  <a:cubicBezTo>
                    <a:pt x="36028" y="343483"/>
                    <a:pt x="77526" y="280553"/>
                    <a:pt x="127290" y="224437"/>
                  </a:cubicBezTo>
                  <a:cubicBezTo>
                    <a:pt x="232588" y="103974"/>
                    <a:pt x="362236" y="22383"/>
                    <a:pt x="482059" y="384"/>
                  </a:cubicBezTo>
                  <a:cubicBezTo>
                    <a:pt x="505442" y="-2752"/>
                    <a:pt x="526940" y="13663"/>
                    <a:pt x="530073" y="37046"/>
                  </a:cubicBezTo>
                  <a:cubicBezTo>
                    <a:pt x="532999" y="58860"/>
                    <a:pt x="518870" y="79326"/>
                    <a:pt x="497437" y="84324"/>
                  </a:cubicBezTo>
                  <a:cubicBezTo>
                    <a:pt x="397478" y="102692"/>
                    <a:pt x="283849" y="176167"/>
                    <a:pt x="191580" y="280824"/>
                  </a:cubicBezTo>
                  <a:cubicBezTo>
                    <a:pt x="147508" y="330964"/>
                    <a:pt x="110696" y="387044"/>
                    <a:pt x="82223" y="447423"/>
                  </a:cubicBezTo>
                  <a:cubicBezTo>
                    <a:pt x="75119" y="462778"/>
                    <a:pt x="59625" y="472494"/>
                    <a:pt x="42709" y="472199"/>
                  </a:cubicBezTo>
                  <a:close/>
                </a:path>
              </a:pathLst>
            </a:custGeom>
            <a:solidFill>
              <a:schemeClr val="accent1"/>
            </a:solidFill>
            <a:ln w="21332"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EC408B95-21DB-0872-87F9-6061C049854F}"/>
                </a:ext>
              </a:extLst>
            </p:cNvPr>
            <p:cNvSpPr/>
            <p:nvPr/>
          </p:nvSpPr>
          <p:spPr>
            <a:xfrm rot="766841">
              <a:off x="9531134" y="4725515"/>
              <a:ext cx="180563" cy="753404"/>
            </a:xfrm>
            <a:custGeom>
              <a:avLst/>
              <a:gdLst>
                <a:gd name="connsiteX0" fmla="*/ 52469 w 180563"/>
                <a:gd name="connsiteY0" fmla="*/ 753372 h 753404"/>
                <a:gd name="connsiteX1" fmla="*/ 9751 w 180563"/>
                <a:gd name="connsiteY1" fmla="*/ 716635 h 753404"/>
                <a:gd name="connsiteX2" fmla="*/ 11246 w 180563"/>
                <a:gd name="connsiteY2" fmla="*/ 378313 h 753404"/>
                <a:gd name="connsiteX3" fmla="*/ 98604 w 180563"/>
                <a:gd name="connsiteY3" fmla="*/ 25680 h 753404"/>
                <a:gd name="connsiteX4" fmla="*/ 154884 w 180563"/>
                <a:gd name="connsiteY4" fmla="*/ 3573 h 753404"/>
                <a:gd name="connsiteX5" fmla="*/ 176990 w 180563"/>
                <a:gd name="connsiteY5" fmla="*/ 59854 h 753404"/>
                <a:gd name="connsiteX6" fmla="*/ 96254 w 180563"/>
                <a:gd name="connsiteY6" fmla="*/ 388351 h 753404"/>
                <a:gd name="connsiteX7" fmla="*/ 94759 w 180563"/>
                <a:gd name="connsiteY7" fmla="*/ 704675 h 753404"/>
                <a:gd name="connsiteX8" fmla="*/ 58876 w 180563"/>
                <a:gd name="connsiteY8" fmla="*/ 752945 h 753404"/>
                <a:gd name="connsiteX9" fmla="*/ 52469 w 180563"/>
                <a:gd name="connsiteY9" fmla="*/ 753372 h 75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563" h="753404">
                  <a:moveTo>
                    <a:pt x="52469" y="753372"/>
                  </a:moveTo>
                  <a:cubicBezTo>
                    <a:pt x="31027" y="753584"/>
                    <a:pt x="12752" y="737866"/>
                    <a:pt x="9751" y="716635"/>
                  </a:cubicBezTo>
                  <a:cubicBezTo>
                    <a:pt x="-3733" y="604233"/>
                    <a:pt x="-3231" y="490591"/>
                    <a:pt x="11246" y="378313"/>
                  </a:cubicBezTo>
                  <a:cubicBezTo>
                    <a:pt x="23809" y="257275"/>
                    <a:pt x="53212" y="138584"/>
                    <a:pt x="98604" y="25680"/>
                  </a:cubicBezTo>
                  <a:cubicBezTo>
                    <a:pt x="108040" y="4035"/>
                    <a:pt x="133239" y="-5863"/>
                    <a:pt x="154884" y="3573"/>
                  </a:cubicBezTo>
                  <a:cubicBezTo>
                    <a:pt x="176529" y="13009"/>
                    <a:pt x="186427" y="38209"/>
                    <a:pt x="176990" y="59854"/>
                  </a:cubicBezTo>
                  <a:cubicBezTo>
                    <a:pt x="134894" y="165052"/>
                    <a:pt x="107717" y="275624"/>
                    <a:pt x="96254" y="388351"/>
                  </a:cubicBezTo>
                  <a:cubicBezTo>
                    <a:pt x="82544" y="493317"/>
                    <a:pt x="82042" y="599585"/>
                    <a:pt x="94759" y="704675"/>
                  </a:cubicBezTo>
                  <a:cubicBezTo>
                    <a:pt x="98072" y="727885"/>
                    <a:pt x="82057" y="749430"/>
                    <a:pt x="58876" y="752945"/>
                  </a:cubicBezTo>
                  <a:cubicBezTo>
                    <a:pt x="56764" y="753332"/>
                    <a:pt x="54613" y="753475"/>
                    <a:pt x="52469" y="753372"/>
                  </a:cubicBezTo>
                  <a:close/>
                </a:path>
              </a:pathLst>
            </a:custGeom>
            <a:solidFill>
              <a:schemeClr val="accent1"/>
            </a:solidFill>
            <a:ln w="21332"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17F6DE48-0A58-A345-AE6C-0C911988C323}"/>
                </a:ext>
              </a:extLst>
            </p:cNvPr>
            <p:cNvSpPr/>
            <p:nvPr/>
          </p:nvSpPr>
          <p:spPr>
            <a:xfrm rot="766841">
              <a:off x="9435662" y="4665013"/>
              <a:ext cx="192654" cy="276741"/>
            </a:xfrm>
            <a:custGeom>
              <a:avLst/>
              <a:gdLst>
                <a:gd name="connsiteX0" fmla="*/ 42885 w 192654"/>
                <a:gd name="connsiteY0" fmla="*/ 276427 h 276741"/>
                <a:gd name="connsiteX1" fmla="*/ 33914 w 192654"/>
                <a:gd name="connsiteY1" fmla="*/ 276427 h 276741"/>
                <a:gd name="connsiteX2" fmla="*/ 928 w 192654"/>
                <a:gd name="connsiteY2" fmla="*/ 225818 h 276741"/>
                <a:gd name="connsiteX3" fmla="*/ 1022 w 192654"/>
                <a:gd name="connsiteY3" fmla="*/ 225380 h 276741"/>
                <a:gd name="connsiteX4" fmla="*/ 75991 w 192654"/>
                <a:gd name="connsiteY4" fmla="*/ 64548 h 276741"/>
                <a:gd name="connsiteX5" fmla="*/ 118709 w 192654"/>
                <a:gd name="connsiteY5" fmla="*/ 13501 h 276741"/>
                <a:gd name="connsiteX6" fmla="*/ 179154 w 192654"/>
                <a:gd name="connsiteY6" fmla="*/ 11579 h 276741"/>
                <a:gd name="connsiteX7" fmla="*/ 181076 w 192654"/>
                <a:gd name="connsiteY7" fmla="*/ 72024 h 276741"/>
                <a:gd name="connsiteX8" fmla="*/ 146048 w 192654"/>
                <a:gd name="connsiteY8" fmla="*/ 114742 h 276741"/>
                <a:gd name="connsiteX9" fmla="*/ 85389 w 192654"/>
                <a:gd name="connsiteY9" fmla="*/ 242894 h 276741"/>
                <a:gd name="connsiteX10" fmla="*/ 42885 w 192654"/>
                <a:gd name="connsiteY10" fmla="*/ 276427 h 27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654" h="276741">
                  <a:moveTo>
                    <a:pt x="42885" y="276427"/>
                  </a:moveTo>
                  <a:cubicBezTo>
                    <a:pt x="39910" y="276846"/>
                    <a:pt x="36890" y="276846"/>
                    <a:pt x="33914" y="276427"/>
                  </a:cubicBezTo>
                  <a:cubicBezTo>
                    <a:pt x="10830" y="271560"/>
                    <a:pt x="-3940" y="248902"/>
                    <a:pt x="928" y="225818"/>
                  </a:cubicBezTo>
                  <a:cubicBezTo>
                    <a:pt x="958" y="225670"/>
                    <a:pt x="990" y="225525"/>
                    <a:pt x="1022" y="225380"/>
                  </a:cubicBezTo>
                  <a:cubicBezTo>
                    <a:pt x="14993" y="167290"/>
                    <a:pt x="40486" y="112599"/>
                    <a:pt x="75991" y="64548"/>
                  </a:cubicBezTo>
                  <a:cubicBezTo>
                    <a:pt x="89120" y="46633"/>
                    <a:pt x="103388" y="29582"/>
                    <a:pt x="118709" y="13501"/>
                  </a:cubicBezTo>
                  <a:cubicBezTo>
                    <a:pt x="134869" y="-3721"/>
                    <a:pt x="161932" y="-4581"/>
                    <a:pt x="179154" y="11579"/>
                  </a:cubicBezTo>
                  <a:cubicBezTo>
                    <a:pt x="196375" y="27739"/>
                    <a:pt x="197236" y="54802"/>
                    <a:pt x="181076" y="72024"/>
                  </a:cubicBezTo>
                  <a:cubicBezTo>
                    <a:pt x="168562" y="85555"/>
                    <a:pt x="156864" y="99818"/>
                    <a:pt x="146048" y="114742"/>
                  </a:cubicBezTo>
                  <a:cubicBezTo>
                    <a:pt x="117540" y="153021"/>
                    <a:pt x="96923" y="196580"/>
                    <a:pt x="85389" y="242894"/>
                  </a:cubicBezTo>
                  <a:cubicBezTo>
                    <a:pt x="81017" y="262768"/>
                    <a:pt x="63231" y="276801"/>
                    <a:pt x="42885" y="276427"/>
                  </a:cubicBezTo>
                  <a:close/>
                </a:path>
              </a:pathLst>
            </a:custGeom>
            <a:solidFill>
              <a:schemeClr val="accent1"/>
            </a:solidFill>
            <a:ln w="21332"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A4598657-EEFA-3990-E2BE-795EDCCD6BF4}"/>
                </a:ext>
              </a:extLst>
            </p:cNvPr>
            <p:cNvSpPr/>
            <p:nvPr/>
          </p:nvSpPr>
          <p:spPr>
            <a:xfrm rot="766841">
              <a:off x="9817755" y="3926216"/>
              <a:ext cx="134728" cy="245078"/>
            </a:xfrm>
            <a:custGeom>
              <a:avLst/>
              <a:gdLst>
                <a:gd name="connsiteX0" fmla="*/ 91931 w 134728"/>
                <a:gd name="connsiteY0" fmla="*/ 245073 h 245078"/>
                <a:gd name="connsiteX1" fmla="*/ 49213 w 134728"/>
                <a:gd name="connsiteY1" fmla="*/ 210045 h 245078"/>
                <a:gd name="connsiteX2" fmla="*/ 4787 w 134728"/>
                <a:gd name="connsiteY2" fmla="*/ 62456 h 245078"/>
                <a:gd name="connsiteX3" fmla="*/ 23155 w 134728"/>
                <a:gd name="connsiteY3" fmla="*/ 4787 h 245078"/>
                <a:gd name="connsiteX4" fmla="*/ 80824 w 134728"/>
                <a:gd name="connsiteY4" fmla="*/ 23155 h 245078"/>
                <a:gd name="connsiteX5" fmla="*/ 134007 w 134728"/>
                <a:gd name="connsiteY5" fmla="*/ 194026 h 245078"/>
                <a:gd name="connsiteX6" fmla="*/ 99833 w 134728"/>
                <a:gd name="connsiteY6" fmla="*/ 243791 h 245078"/>
                <a:gd name="connsiteX7" fmla="*/ 91931 w 134728"/>
                <a:gd name="connsiteY7" fmla="*/ 245073 h 24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28" h="245078">
                  <a:moveTo>
                    <a:pt x="91931" y="245073"/>
                  </a:moveTo>
                  <a:cubicBezTo>
                    <a:pt x="71042" y="245415"/>
                    <a:pt x="52970" y="230596"/>
                    <a:pt x="49213" y="210045"/>
                  </a:cubicBezTo>
                  <a:cubicBezTo>
                    <a:pt x="41058" y="159087"/>
                    <a:pt x="26116" y="109449"/>
                    <a:pt x="4787" y="62456"/>
                  </a:cubicBezTo>
                  <a:cubicBezTo>
                    <a:pt x="-6065" y="41458"/>
                    <a:pt x="2158" y="15639"/>
                    <a:pt x="23155" y="4787"/>
                  </a:cubicBezTo>
                  <a:cubicBezTo>
                    <a:pt x="44153" y="-6065"/>
                    <a:pt x="69972" y="2158"/>
                    <a:pt x="80824" y="23155"/>
                  </a:cubicBezTo>
                  <a:cubicBezTo>
                    <a:pt x="106269" y="77417"/>
                    <a:pt x="124163" y="134909"/>
                    <a:pt x="134007" y="194026"/>
                  </a:cubicBezTo>
                  <a:cubicBezTo>
                    <a:pt x="138296" y="217202"/>
                    <a:pt x="123003" y="239471"/>
                    <a:pt x="99833" y="243791"/>
                  </a:cubicBezTo>
                  <a:cubicBezTo>
                    <a:pt x="97260" y="244537"/>
                    <a:pt x="94607" y="244966"/>
                    <a:pt x="91931" y="245073"/>
                  </a:cubicBezTo>
                  <a:close/>
                </a:path>
              </a:pathLst>
            </a:custGeom>
            <a:solidFill>
              <a:schemeClr val="accent1"/>
            </a:solidFill>
            <a:ln w="21332" cap="flat">
              <a:noFill/>
              <a:prstDash val="solid"/>
              <a:miter/>
            </a:ln>
          </p:spPr>
          <p:txBody>
            <a:bodyPr rtlCol="0" anchor="ctr"/>
            <a:lstStyle/>
            <a:p>
              <a:endParaRPr lang="en-CA"/>
            </a:p>
          </p:txBody>
        </p:sp>
        <p:sp>
          <p:nvSpPr>
            <p:cNvPr id="38" name="Freeform: Shape 37">
              <a:extLst>
                <a:ext uri="{FF2B5EF4-FFF2-40B4-BE49-F238E27FC236}">
                  <a16:creationId xmlns:a16="http://schemas.microsoft.com/office/drawing/2014/main" id="{85E0F8A0-1979-4FDC-820C-9495D3751A87}"/>
                </a:ext>
              </a:extLst>
            </p:cNvPr>
            <p:cNvSpPr/>
            <p:nvPr/>
          </p:nvSpPr>
          <p:spPr>
            <a:xfrm rot="766841">
              <a:off x="9795324" y="4847717"/>
              <a:ext cx="182421" cy="513020"/>
            </a:xfrm>
            <a:custGeom>
              <a:avLst/>
              <a:gdLst>
                <a:gd name="connsiteX0" fmla="*/ 139988 w 182421"/>
                <a:gd name="connsiteY0" fmla="*/ 513019 h 513020"/>
                <a:gd name="connsiteX1" fmla="*/ 97271 w 182421"/>
                <a:gd name="connsiteY1" fmla="*/ 475641 h 513020"/>
                <a:gd name="connsiteX2" fmla="*/ 2438 w 182421"/>
                <a:gd name="connsiteY2" fmla="*/ 57009 h 513020"/>
                <a:gd name="connsiteX3" fmla="*/ 28602 w 182421"/>
                <a:gd name="connsiteY3" fmla="*/ 2438 h 513020"/>
                <a:gd name="connsiteX4" fmla="*/ 83174 w 182421"/>
                <a:gd name="connsiteY4" fmla="*/ 28602 h 513020"/>
                <a:gd name="connsiteX5" fmla="*/ 182065 w 182421"/>
                <a:gd name="connsiteY5" fmla="*/ 465175 h 513020"/>
                <a:gd name="connsiteX6" fmla="*/ 145170 w 182421"/>
                <a:gd name="connsiteY6" fmla="*/ 513013 h 513020"/>
                <a:gd name="connsiteX7" fmla="*/ 145114 w 182421"/>
                <a:gd name="connsiteY7" fmla="*/ 513019 h 51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21" h="513020">
                  <a:moveTo>
                    <a:pt x="139988" y="513019"/>
                  </a:moveTo>
                  <a:cubicBezTo>
                    <a:pt x="118333" y="513188"/>
                    <a:pt x="99977" y="497128"/>
                    <a:pt x="97271" y="475641"/>
                  </a:cubicBezTo>
                  <a:cubicBezTo>
                    <a:pt x="80814" y="333093"/>
                    <a:pt x="49017" y="192736"/>
                    <a:pt x="2438" y="57009"/>
                  </a:cubicBezTo>
                  <a:cubicBezTo>
                    <a:pt x="-5407" y="34715"/>
                    <a:pt x="6308" y="10283"/>
                    <a:pt x="28602" y="2438"/>
                  </a:cubicBezTo>
                  <a:cubicBezTo>
                    <a:pt x="50897" y="-5407"/>
                    <a:pt x="75329" y="6308"/>
                    <a:pt x="83174" y="28602"/>
                  </a:cubicBezTo>
                  <a:cubicBezTo>
                    <a:pt x="131658" y="170170"/>
                    <a:pt x="164811" y="316533"/>
                    <a:pt x="182065" y="465175"/>
                  </a:cubicBezTo>
                  <a:cubicBezTo>
                    <a:pt x="185087" y="488574"/>
                    <a:pt x="168568" y="509990"/>
                    <a:pt x="145170" y="513013"/>
                  </a:cubicBezTo>
                  <a:cubicBezTo>
                    <a:pt x="145151" y="513015"/>
                    <a:pt x="145134" y="513017"/>
                    <a:pt x="145114" y="513019"/>
                  </a:cubicBezTo>
                  <a:close/>
                </a:path>
              </a:pathLst>
            </a:custGeom>
            <a:solidFill>
              <a:schemeClr val="accent1"/>
            </a:solidFill>
            <a:ln w="21332" cap="flat">
              <a:noFill/>
              <a:prstDash val="solid"/>
              <a:miter/>
            </a:ln>
          </p:spPr>
          <p:txBody>
            <a:bodyPr rtlCol="0" anchor="ctr"/>
            <a:lstStyle/>
            <a:p>
              <a:endParaRPr lang="en-CA"/>
            </a:p>
          </p:txBody>
        </p:sp>
        <p:sp>
          <p:nvSpPr>
            <p:cNvPr id="39" name="Freeform: Shape 38">
              <a:extLst>
                <a:ext uri="{FF2B5EF4-FFF2-40B4-BE49-F238E27FC236}">
                  <a16:creationId xmlns:a16="http://schemas.microsoft.com/office/drawing/2014/main" id="{64C95F87-8B24-E812-D5B8-96528A8D9505}"/>
                </a:ext>
              </a:extLst>
            </p:cNvPr>
            <p:cNvSpPr/>
            <p:nvPr/>
          </p:nvSpPr>
          <p:spPr>
            <a:xfrm rot="766841">
              <a:off x="8964895" y="4533824"/>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0" name="Freeform: Shape 39">
              <a:extLst>
                <a:ext uri="{FF2B5EF4-FFF2-40B4-BE49-F238E27FC236}">
                  <a16:creationId xmlns:a16="http://schemas.microsoft.com/office/drawing/2014/main" id="{FE40C9B9-C83A-25A1-CA1A-5E18EEAC265E}"/>
                </a:ext>
              </a:extLst>
            </p:cNvPr>
            <p:cNvSpPr/>
            <p:nvPr/>
          </p:nvSpPr>
          <p:spPr>
            <a:xfrm rot="766841">
              <a:off x="9321992" y="4987151"/>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1" name="Freeform: Shape 40">
              <a:extLst>
                <a:ext uri="{FF2B5EF4-FFF2-40B4-BE49-F238E27FC236}">
                  <a16:creationId xmlns:a16="http://schemas.microsoft.com/office/drawing/2014/main" id="{1DF3EC4C-C120-ACE1-1EF9-5460A37A2606}"/>
                </a:ext>
              </a:extLst>
            </p:cNvPr>
            <p:cNvSpPr/>
            <p:nvPr/>
          </p:nvSpPr>
          <p:spPr>
            <a:xfrm rot="766841">
              <a:off x="10199629" y="5076727"/>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2" name="Freeform: Shape 41">
              <a:extLst>
                <a:ext uri="{FF2B5EF4-FFF2-40B4-BE49-F238E27FC236}">
                  <a16:creationId xmlns:a16="http://schemas.microsoft.com/office/drawing/2014/main" id="{8A5F1E0C-F486-D9ED-54B8-580EB6421F78}"/>
                </a:ext>
              </a:extLst>
            </p:cNvPr>
            <p:cNvSpPr/>
            <p:nvPr/>
          </p:nvSpPr>
          <p:spPr>
            <a:xfrm rot="766841">
              <a:off x="9820170" y="5494383"/>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49320E06-0E4C-0F33-0D4C-EA698793AF21}"/>
                </a:ext>
              </a:extLst>
            </p:cNvPr>
            <p:cNvSpPr/>
            <p:nvPr/>
          </p:nvSpPr>
          <p:spPr>
            <a:xfrm rot="766841">
              <a:off x="10062875" y="4038242"/>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CD369EBA-ADC4-9A1C-2A77-1260A6D84DA5}"/>
                </a:ext>
              </a:extLst>
            </p:cNvPr>
            <p:cNvSpPr/>
            <p:nvPr/>
          </p:nvSpPr>
          <p:spPr>
            <a:xfrm rot="766841">
              <a:off x="9597971" y="3867079"/>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6F4FE349-A530-FADA-7173-5E59D56EA23F}"/>
                </a:ext>
              </a:extLst>
            </p:cNvPr>
            <p:cNvSpPr/>
            <p:nvPr/>
          </p:nvSpPr>
          <p:spPr>
            <a:xfrm rot="766841">
              <a:off x="10290269" y="4484049"/>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06B4A197-D6B6-55D9-0F07-5F78B990CA4A}"/>
                </a:ext>
              </a:extLst>
            </p:cNvPr>
            <p:cNvSpPr/>
            <p:nvPr/>
          </p:nvSpPr>
          <p:spPr>
            <a:xfrm rot="766841">
              <a:off x="9221505" y="4657738"/>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E6FA9721-8919-467F-17A0-1B773E8194EF}"/>
                </a:ext>
              </a:extLst>
            </p:cNvPr>
            <p:cNvSpPr/>
            <p:nvPr/>
          </p:nvSpPr>
          <p:spPr>
            <a:xfrm rot="766841">
              <a:off x="9844453" y="4228734"/>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sp>
          <p:nvSpPr>
            <p:cNvPr id="48" name="Freeform: Shape 47">
              <a:extLst>
                <a:ext uri="{FF2B5EF4-FFF2-40B4-BE49-F238E27FC236}">
                  <a16:creationId xmlns:a16="http://schemas.microsoft.com/office/drawing/2014/main" id="{5920F360-D1D2-1F12-8ED7-E782C1DBAD01}"/>
                </a:ext>
              </a:extLst>
            </p:cNvPr>
            <p:cNvSpPr/>
            <p:nvPr/>
          </p:nvSpPr>
          <p:spPr>
            <a:xfrm rot="766841">
              <a:off x="8884088" y="5122984"/>
              <a:ext cx="213580" cy="212870"/>
            </a:xfrm>
            <a:custGeom>
              <a:avLst/>
              <a:gdLst>
                <a:gd name="connsiteX0" fmla="*/ 208501 w 213580"/>
                <a:gd name="connsiteY0" fmla="*/ 94833 h 212870"/>
                <a:gd name="connsiteX1" fmla="*/ 212986 w 213580"/>
                <a:gd name="connsiteY1" fmla="*/ 78814 h 212870"/>
                <a:gd name="connsiteX2" fmla="*/ 199530 w 213580"/>
                <a:gd name="connsiteY2" fmla="*/ 68989 h 212870"/>
                <a:gd name="connsiteX3" fmla="*/ 150619 w 213580"/>
                <a:gd name="connsiteY3" fmla="*/ 68989 h 212870"/>
                <a:gd name="connsiteX4" fmla="*/ 137163 w 213580"/>
                <a:gd name="connsiteY4" fmla="*/ 59164 h 212870"/>
                <a:gd name="connsiteX5" fmla="*/ 121144 w 213580"/>
                <a:gd name="connsiteY5" fmla="*/ 10893 h 212870"/>
                <a:gd name="connsiteX6" fmla="*/ 106833 w 213580"/>
                <a:gd name="connsiteY6" fmla="*/ 0 h 212870"/>
                <a:gd name="connsiteX7" fmla="*/ 92523 w 213580"/>
                <a:gd name="connsiteY7" fmla="*/ 9825 h 212870"/>
                <a:gd name="connsiteX8" fmla="*/ 76504 w 213580"/>
                <a:gd name="connsiteY8" fmla="*/ 57882 h 212870"/>
                <a:gd name="connsiteX9" fmla="*/ 63048 w 213580"/>
                <a:gd name="connsiteY9" fmla="*/ 67707 h 212870"/>
                <a:gd name="connsiteX10" fmla="*/ 14136 w 213580"/>
                <a:gd name="connsiteY10" fmla="*/ 67707 h 212870"/>
                <a:gd name="connsiteX11" fmla="*/ 680 w 213580"/>
                <a:gd name="connsiteY11" fmla="*/ 77532 h 212870"/>
                <a:gd name="connsiteX12" fmla="*/ 5166 w 213580"/>
                <a:gd name="connsiteY12" fmla="*/ 93551 h 212870"/>
                <a:gd name="connsiteX13" fmla="*/ 22039 w 213580"/>
                <a:gd name="connsiteY13" fmla="*/ 108716 h 212870"/>
                <a:gd name="connsiteX14" fmla="*/ 42757 w 213580"/>
                <a:gd name="connsiteY14" fmla="*/ 128153 h 212870"/>
                <a:gd name="connsiteX15" fmla="*/ 47029 w 213580"/>
                <a:gd name="connsiteY15" fmla="*/ 135414 h 212870"/>
                <a:gd name="connsiteX16" fmla="*/ 47029 w 213580"/>
                <a:gd name="connsiteY16" fmla="*/ 143317 h 212870"/>
                <a:gd name="connsiteX17" fmla="*/ 31864 w 213580"/>
                <a:gd name="connsiteY17" fmla="*/ 194151 h 212870"/>
                <a:gd name="connsiteX18" fmla="*/ 37417 w 213580"/>
                <a:gd name="connsiteY18" fmla="*/ 210170 h 212870"/>
                <a:gd name="connsiteX19" fmla="*/ 54291 w 213580"/>
                <a:gd name="connsiteY19" fmla="*/ 210170 h 212870"/>
                <a:gd name="connsiteX20" fmla="*/ 97008 w 213580"/>
                <a:gd name="connsiteY20" fmla="*/ 179841 h 212870"/>
                <a:gd name="connsiteX21" fmla="*/ 114095 w 213580"/>
                <a:gd name="connsiteY21" fmla="*/ 179841 h 212870"/>
                <a:gd name="connsiteX22" fmla="*/ 156813 w 213580"/>
                <a:gd name="connsiteY22" fmla="*/ 210170 h 212870"/>
                <a:gd name="connsiteX23" fmla="*/ 173686 w 213580"/>
                <a:gd name="connsiteY23" fmla="*/ 210170 h 212870"/>
                <a:gd name="connsiteX24" fmla="*/ 179026 w 213580"/>
                <a:gd name="connsiteY24" fmla="*/ 194151 h 212870"/>
                <a:gd name="connsiteX25" fmla="*/ 163861 w 213580"/>
                <a:gd name="connsiteY25" fmla="*/ 143317 h 212870"/>
                <a:gd name="connsiteX26" fmla="*/ 168347 w 213580"/>
                <a:gd name="connsiteY26" fmla="*/ 128153 h 212870"/>
                <a:gd name="connsiteX27" fmla="*/ 207647 w 213580"/>
                <a:gd name="connsiteY27" fmla="*/ 94406 h 21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580" h="212870">
                  <a:moveTo>
                    <a:pt x="208501" y="94833"/>
                  </a:moveTo>
                  <a:cubicBezTo>
                    <a:pt x="212869" y="90749"/>
                    <a:pt x="214599" y="84572"/>
                    <a:pt x="212986" y="78814"/>
                  </a:cubicBezTo>
                  <a:cubicBezTo>
                    <a:pt x="210816" y="73182"/>
                    <a:pt x="205556" y="69339"/>
                    <a:pt x="199530" y="68989"/>
                  </a:cubicBezTo>
                  <a:lnTo>
                    <a:pt x="150619" y="68989"/>
                  </a:lnTo>
                  <a:cubicBezTo>
                    <a:pt x="144493" y="68931"/>
                    <a:pt x="139083" y="64982"/>
                    <a:pt x="137163" y="59164"/>
                  </a:cubicBezTo>
                  <a:lnTo>
                    <a:pt x="121144" y="10893"/>
                  </a:lnTo>
                  <a:cubicBezTo>
                    <a:pt x="118957" y="4744"/>
                    <a:pt x="113341" y="470"/>
                    <a:pt x="106833" y="0"/>
                  </a:cubicBezTo>
                  <a:cubicBezTo>
                    <a:pt x="100631" y="427"/>
                    <a:pt x="95150" y="4191"/>
                    <a:pt x="92523" y="9825"/>
                  </a:cubicBezTo>
                  <a:lnTo>
                    <a:pt x="76504" y="57882"/>
                  </a:lnTo>
                  <a:cubicBezTo>
                    <a:pt x="74972" y="63972"/>
                    <a:pt x="69315" y="68102"/>
                    <a:pt x="63048" y="67707"/>
                  </a:cubicBezTo>
                  <a:lnTo>
                    <a:pt x="14136" y="67707"/>
                  </a:lnTo>
                  <a:cubicBezTo>
                    <a:pt x="7942" y="67554"/>
                    <a:pt x="2421" y="71586"/>
                    <a:pt x="680" y="77532"/>
                  </a:cubicBezTo>
                  <a:cubicBezTo>
                    <a:pt x="-1091" y="83291"/>
                    <a:pt x="663" y="89551"/>
                    <a:pt x="5166" y="93551"/>
                  </a:cubicBezTo>
                  <a:lnTo>
                    <a:pt x="22039" y="108716"/>
                  </a:lnTo>
                  <a:lnTo>
                    <a:pt x="42757" y="128153"/>
                  </a:lnTo>
                  <a:cubicBezTo>
                    <a:pt x="44649" y="130265"/>
                    <a:pt x="46102" y="132734"/>
                    <a:pt x="47029" y="135414"/>
                  </a:cubicBezTo>
                  <a:cubicBezTo>
                    <a:pt x="48084" y="137943"/>
                    <a:pt x="48084" y="140788"/>
                    <a:pt x="47029" y="143317"/>
                  </a:cubicBezTo>
                  <a:lnTo>
                    <a:pt x="31864" y="194151"/>
                  </a:lnTo>
                  <a:cubicBezTo>
                    <a:pt x="29861" y="200132"/>
                    <a:pt x="32142" y="206712"/>
                    <a:pt x="37417" y="210170"/>
                  </a:cubicBezTo>
                  <a:cubicBezTo>
                    <a:pt x="42464" y="213771"/>
                    <a:pt x="49244" y="213771"/>
                    <a:pt x="54291" y="210170"/>
                  </a:cubicBezTo>
                  <a:lnTo>
                    <a:pt x="97008" y="179841"/>
                  </a:lnTo>
                  <a:cubicBezTo>
                    <a:pt x="102196" y="176443"/>
                    <a:pt x="108907" y="176443"/>
                    <a:pt x="114095" y="179841"/>
                  </a:cubicBezTo>
                  <a:lnTo>
                    <a:pt x="156813" y="210170"/>
                  </a:lnTo>
                  <a:cubicBezTo>
                    <a:pt x="161860" y="213771"/>
                    <a:pt x="168639" y="213771"/>
                    <a:pt x="173686" y="210170"/>
                  </a:cubicBezTo>
                  <a:cubicBezTo>
                    <a:pt x="178821" y="206606"/>
                    <a:pt x="180995" y="200085"/>
                    <a:pt x="179026" y="194151"/>
                  </a:cubicBezTo>
                  <a:lnTo>
                    <a:pt x="163861" y="143317"/>
                  </a:lnTo>
                  <a:cubicBezTo>
                    <a:pt x="162114" y="137822"/>
                    <a:pt x="163889" y="131814"/>
                    <a:pt x="168347" y="128153"/>
                  </a:cubicBezTo>
                  <a:lnTo>
                    <a:pt x="207647" y="94406"/>
                  </a:lnTo>
                  <a:close/>
                </a:path>
              </a:pathLst>
            </a:custGeom>
            <a:solidFill>
              <a:srgbClr val="FFC000"/>
            </a:solidFill>
            <a:ln w="21332" cap="flat">
              <a:noFill/>
              <a:prstDash val="solid"/>
              <a:miter/>
            </a:ln>
          </p:spPr>
          <p:txBody>
            <a:bodyPr rtlCol="0" anchor="ctr"/>
            <a:lstStyle/>
            <a:p>
              <a:endParaRPr lang="en-CA"/>
            </a:p>
          </p:txBody>
        </p:sp>
        <p:sp>
          <p:nvSpPr>
            <p:cNvPr id="49" name="Freeform: Shape 48">
              <a:extLst>
                <a:ext uri="{FF2B5EF4-FFF2-40B4-BE49-F238E27FC236}">
                  <a16:creationId xmlns:a16="http://schemas.microsoft.com/office/drawing/2014/main" id="{C7369F91-69C0-2233-B9F2-2B096B7B52D0}"/>
                </a:ext>
              </a:extLst>
            </p:cNvPr>
            <p:cNvSpPr/>
            <p:nvPr/>
          </p:nvSpPr>
          <p:spPr>
            <a:xfrm rot="766841">
              <a:off x="8972599" y="3960387"/>
              <a:ext cx="213580" cy="212872"/>
            </a:xfrm>
            <a:custGeom>
              <a:avLst/>
              <a:gdLst>
                <a:gd name="connsiteX0" fmla="*/ 208501 w 213580"/>
                <a:gd name="connsiteY0" fmla="*/ 94833 h 212872"/>
                <a:gd name="connsiteX1" fmla="*/ 212987 w 213580"/>
                <a:gd name="connsiteY1" fmla="*/ 78814 h 212872"/>
                <a:gd name="connsiteX2" fmla="*/ 199531 w 213580"/>
                <a:gd name="connsiteY2" fmla="*/ 68989 h 212872"/>
                <a:gd name="connsiteX3" fmla="*/ 150619 w 213580"/>
                <a:gd name="connsiteY3" fmla="*/ 68989 h 212872"/>
                <a:gd name="connsiteX4" fmla="*/ 137163 w 213580"/>
                <a:gd name="connsiteY4" fmla="*/ 59164 h 212872"/>
                <a:gd name="connsiteX5" fmla="*/ 121144 w 213580"/>
                <a:gd name="connsiteY5" fmla="*/ 10893 h 212872"/>
                <a:gd name="connsiteX6" fmla="*/ 106833 w 213580"/>
                <a:gd name="connsiteY6" fmla="*/ 0 h 212872"/>
                <a:gd name="connsiteX7" fmla="*/ 92523 w 213580"/>
                <a:gd name="connsiteY7" fmla="*/ 9825 h 212872"/>
                <a:gd name="connsiteX8" fmla="*/ 76504 w 213580"/>
                <a:gd name="connsiteY8" fmla="*/ 57882 h 212872"/>
                <a:gd name="connsiteX9" fmla="*/ 63048 w 213580"/>
                <a:gd name="connsiteY9" fmla="*/ 67707 h 212872"/>
                <a:gd name="connsiteX10" fmla="*/ 14136 w 213580"/>
                <a:gd name="connsiteY10" fmla="*/ 67707 h 212872"/>
                <a:gd name="connsiteX11" fmla="*/ 680 w 213580"/>
                <a:gd name="connsiteY11" fmla="*/ 77532 h 212872"/>
                <a:gd name="connsiteX12" fmla="*/ 5166 w 213580"/>
                <a:gd name="connsiteY12" fmla="*/ 93551 h 212872"/>
                <a:gd name="connsiteX13" fmla="*/ 21398 w 213580"/>
                <a:gd name="connsiteY13" fmla="*/ 108930 h 212872"/>
                <a:gd name="connsiteX14" fmla="*/ 42757 w 213580"/>
                <a:gd name="connsiteY14" fmla="*/ 128153 h 212872"/>
                <a:gd name="connsiteX15" fmla="*/ 47029 w 213580"/>
                <a:gd name="connsiteY15" fmla="*/ 135415 h 212872"/>
                <a:gd name="connsiteX16" fmla="*/ 47029 w 213580"/>
                <a:gd name="connsiteY16" fmla="*/ 143317 h 212872"/>
                <a:gd name="connsiteX17" fmla="*/ 31864 w 213580"/>
                <a:gd name="connsiteY17" fmla="*/ 194151 h 212872"/>
                <a:gd name="connsiteX18" fmla="*/ 37418 w 213580"/>
                <a:gd name="connsiteY18" fmla="*/ 210170 h 212872"/>
                <a:gd name="connsiteX19" fmla="*/ 54291 w 213580"/>
                <a:gd name="connsiteY19" fmla="*/ 210170 h 212872"/>
                <a:gd name="connsiteX20" fmla="*/ 97008 w 213580"/>
                <a:gd name="connsiteY20" fmla="*/ 179841 h 212872"/>
                <a:gd name="connsiteX21" fmla="*/ 114095 w 213580"/>
                <a:gd name="connsiteY21" fmla="*/ 179841 h 212872"/>
                <a:gd name="connsiteX22" fmla="*/ 156813 w 213580"/>
                <a:gd name="connsiteY22" fmla="*/ 210170 h 212872"/>
                <a:gd name="connsiteX23" fmla="*/ 173686 w 213580"/>
                <a:gd name="connsiteY23" fmla="*/ 210170 h 212872"/>
                <a:gd name="connsiteX24" fmla="*/ 179026 w 213580"/>
                <a:gd name="connsiteY24" fmla="*/ 194151 h 212872"/>
                <a:gd name="connsiteX25" fmla="*/ 163861 w 213580"/>
                <a:gd name="connsiteY25" fmla="*/ 143317 h 212872"/>
                <a:gd name="connsiteX26" fmla="*/ 169201 w 213580"/>
                <a:gd name="connsiteY26" fmla="*/ 128153 h 212872"/>
                <a:gd name="connsiteX27" fmla="*/ 208501 w 213580"/>
                <a:gd name="connsiteY27" fmla="*/ 94406 h 21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580" h="212872">
                  <a:moveTo>
                    <a:pt x="208501" y="94833"/>
                  </a:moveTo>
                  <a:cubicBezTo>
                    <a:pt x="212869" y="90749"/>
                    <a:pt x="214599" y="84572"/>
                    <a:pt x="212987" y="78814"/>
                  </a:cubicBezTo>
                  <a:cubicBezTo>
                    <a:pt x="210816" y="73182"/>
                    <a:pt x="205556" y="69339"/>
                    <a:pt x="199531" y="68989"/>
                  </a:cubicBezTo>
                  <a:lnTo>
                    <a:pt x="150619" y="68989"/>
                  </a:lnTo>
                  <a:cubicBezTo>
                    <a:pt x="144493" y="68931"/>
                    <a:pt x="139083" y="64982"/>
                    <a:pt x="137163" y="59164"/>
                  </a:cubicBezTo>
                  <a:lnTo>
                    <a:pt x="121144" y="10893"/>
                  </a:lnTo>
                  <a:cubicBezTo>
                    <a:pt x="118957" y="4744"/>
                    <a:pt x="113342" y="470"/>
                    <a:pt x="106833" y="0"/>
                  </a:cubicBezTo>
                  <a:cubicBezTo>
                    <a:pt x="100631" y="427"/>
                    <a:pt x="95151" y="4191"/>
                    <a:pt x="92523" y="9825"/>
                  </a:cubicBezTo>
                  <a:lnTo>
                    <a:pt x="76504" y="57882"/>
                  </a:lnTo>
                  <a:cubicBezTo>
                    <a:pt x="74972" y="63972"/>
                    <a:pt x="69315" y="68102"/>
                    <a:pt x="63048" y="67707"/>
                  </a:cubicBezTo>
                  <a:lnTo>
                    <a:pt x="14136" y="67707"/>
                  </a:lnTo>
                  <a:cubicBezTo>
                    <a:pt x="7943" y="67553"/>
                    <a:pt x="2421" y="71586"/>
                    <a:pt x="680" y="77532"/>
                  </a:cubicBezTo>
                  <a:cubicBezTo>
                    <a:pt x="-1091" y="83291"/>
                    <a:pt x="663" y="89551"/>
                    <a:pt x="5166" y="93551"/>
                  </a:cubicBezTo>
                  <a:lnTo>
                    <a:pt x="21398" y="108930"/>
                  </a:lnTo>
                  <a:lnTo>
                    <a:pt x="42757" y="128153"/>
                  </a:lnTo>
                  <a:cubicBezTo>
                    <a:pt x="44649" y="130265"/>
                    <a:pt x="46101" y="132734"/>
                    <a:pt x="47029" y="135415"/>
                  </a:cubicBezTo>
                  <a:cubicBezTo>
                    <a:pt x="48085" y="137943"/>
                    <a:pt x="48085" y="140788"/>
                    <a:pt x="47029" y="143317"/>
                  </a:cubicBezTo>
                  <a:lnTo>
                    <a:pt x="31864" y="194151"/>
                  </a:lnTo>
                  <a:cubicBezTo>
                    <a:pt x="29861" y="200132"/>
                    <a:pt x="32142" y="206712"/>
                    <a:pt x="37418" y="210170"/>
                  </a:cubicBezTo>
                  <a:cubicBezTo>
                    <a:pt x="42465" y="213773"/>
                    <a:pt x="49243" y="213773"/>
                    <a:pt x="54291" y="210170"/>
                  </a:cubicBezTo>
                  <a:lnTo>
                    <a:pt x="97008" y="179841"/>
                  </a:lnTo>
                  <a:cubicBezTo>
                    <a:pt x="102197" y="176443"/>
                    <a:pt x="108907" y="176443"/>
                    <a:pt x="114095" y="179841"/>
                  </a:cubicBezTo>
                  <a:lnTo>
                    <a:pt x="156813" y="210170"/>
                  </a:lnTo>
                  <a:cubicBezTo>
                    <a:pt x="161861" y="213773"/>
                    <a:pt x="168639" y="213773"/>
                    <a:pt x="173686" y="210170"/>
                  </a:cubicBezTo>
                  <a:cubicBezTo>
                    <a:pt x="178821" y="206605"/>
                    <a:pt x="180995" y="200085"/>
                    <a:pt x="179026" y="194151"/>
                  </a:cubicBezTo>
                  <a:lnTo>
                    <a:pt x="163861" y="143317"/>
                  </a:lnTo>
                  <a:cubicBezTo>
                    <a:pt x="162302" y="137644"/>
                    <a:pt x="164431" y="131598"/>
                    <a:pt x="169201" y="128153"/>
                  </a:cubicBezTo>
                  <a:lnTo>
                    <a:pt x="208501" y="94406"/>
                  </a:lnTo>
                  <a:close/>
                </a:path>
              </a:pathLst>
            </a:custGeom>
            <a:solidFill>
              <a:srgbClr val="FFC000"/>
            </a:solidFill>
            <a:ln w="21332" cap="flat">
              <a:noFill/>
              <a:prstDash val="solid"/>
              <a:miter/>
            </a:ln>
          </p:spPr>
          <p:txBody>
            <a:bodyPr rtlCol="0" anchor="ctr"/>
            <a:lstStyle/>
            <a:p>
              <a:endParaRPr lang="en-CA"/>
            </a:p>
          </p:txBody>
        </p:sp>
        <p:sp>
          <p:nvSpPr>
            <p:cNvPr id="50" name="Freeform: Shape 49">
              <a:extLst>
                <a:ext uri="{FF2B5EF4-FFF2-40B4-BE49-F238E27FC236}">
                  <a16:creationId xmlns:a16="http://schemas.microsoft.com/office/drawing/2014/main" id="{BF2ED9F5-C233-93EA-FF94-718DBFC6431F}"/>
                </a:ext>
              </a:extLst>
            </p:cNvPr>
            <p:cNvSpPr/>
            <p:nvPr/>
          </p:nvSpPr>
          <p:spPr>
            <a:xfrm rot="766841">
              <a:off x="10192917" y="5242696"/>
              <a:ext cx="213579" cy="212870"/>
            </a:xfrm>
            <a:custGeom>
              <a:avLst/>
              <a:gdLst>
                <a:gd name="connsiteX0" fmla="*/ 208501 w 213579"/>
                <a:gd name="connsiteY0" fmla="*/ 94619 h 212870"/>
                <a:gd name="connsiteX1" fmla="*/ 212986 w 213579"/>
                <a:gd name="connsiteY1" fmla="*/ 78600 h 212870"/>
                <a:gd name="connsiteX2" fmla="*/ 199530 w 213579"/>
                <a:gd name="connsiteY2" fmla="*/ 68775 h 212870"/>
                <a:gd name="connsiteX3" fmla="*/ 150619 w 213579"/>
                <a:gd name="connsiteY3" fmla="*/ 68775 h 212870"/>
                <a:gd name="connsiteX4" fmla="*/ 137163 w 213579"/>
                <a:gd name="connsiteY4" fmla="*/ 58950 h 212870"/>
                <a:gd name="connsiteX5" fmla="*/ 121143 w 213579"/>
                <a:gd name="connsiteY5" fmla="*/ 10679 h 212870"/>
                <a:gd name="connsiteX6" fmla="*/ 106833 w 213579"/>
                <a:gd name="connsiteY6" fmla="*/ 0 h 212870"/>
                <a:gd name="connsiteX7" fmla="*/ 92523 w 213579"/>
                <a:gd name="connsiteY7" fmla="*/ 9825 h 212870"/>
                <a:gd name="connsiteX8" fmla="*/ 76504 w 213579"/>
                <a:gd name="connsiteY8" fmla="*/ 58096 h 212870"/>
                <a:gd name="connsiteX9" fmla="*/ 63048 w 213579"/>
                <a:gd name="connsiteY9" fmla="*/ 67707 h 212870"/>
                <a:gd name="connsiteX10" fmla="*/ 14136 w 213579"/>
                <a:gd name="connsiteY10" fmla="*/ 67707 h 212870"/>
                <a:gd name="connsiteX11" fmla="*/ 680 w 213579"/>
                <a:gd name="connsiteY11" fmla="*/ 77532 h 212870"/>
                <a:gd name="connsiteX12" fmla="*/ 5165 w 213579"/>
                <a:gd name="connsiteY12" fmla="*/ 93551 h 212870"/>
                <a:gd name="connsiteX13" fmla="*/ 21398 w 213579"/>
                <a:gd name="connsiteY13" fmla="*/ 108716 h 212870"/>
                <a:gd name="connsiteX14" fmla="*/ 42757 w 213579"/>
                <a:gd name="connsiteY14" fmla="*/ 128366 h 212870"/>
                <a:gd name="connsiteX15" fmla="*/ 47029 w 213579"/>
                <a:gd name="connsiteY15" fmla="*/ 135628 h 212870"/>
                <a:gd name="connsiteX16" fmla="*/ 47029 w 213579"/>
                <a:gd name="connsiteY16" fmla="*/ 143531 h 212870"/>
                <a:gd name="connsiteX17" fmla="*/ 32718 w 213579"/>
                <a:gd name="connsiteY17" fmla="*/ 194151 h 212870"/>
                <a:gd name="connsiteX18" fmla="*/ 38272 w 213579"/>
                <a:gd name="connsiteY18" fmla="*/ 210170 h 212870"/>
                <a:gd name="connsiteX19" fmla="*/ 55145 w 213579"/>
                <a:gd name="connsiteY19" fmla="*/ 210170 h 212870"/>
                <a:gd name="connsiteX20" fmla="*/ 97862 w 213579"/>
                <a:gd name="connsiteY20" fmla="*/ 179841 h 212870"/>
                <a:gd name="connsiteX21" fmla="*/ 114949 w 213579"/>
                <a:gd name="connsiteY21" fmla="*/ 179841 h 212870"/>
                <a:gd name="connsiteX22" fmla="*/ 157667 w 213579"/>
                <a:gd name="connsiteY22" fmla="*/ 210170 h 212870"/>
                <a:gd name="connsiteX23" fmla="*/ 174540 w 213579"/>
                <a:gd name="connsiteY23" fmla="*/ 210170 h 212870"/>
                <a:gd name="connsiteX24" fmla="*/ 179880 w 213579"/>
                <a:gd name="connsiteY24" fmla="*/ 194151 h 212870"/>
                <a:gd name="connsiteX25" fmla="*/ 164715 w 213579"/>
                <a:gd name="connsiteY25" fmla="*/ 143317 h 212870"/>
                <a:gd name="connsiteX26" fmla="*/ 169201 w 213579"/>
                <a:gd name="connsiteY26" fmla="*/ 128153 h 212870"/>
                <a:gd name="connsiteX27" fmla="*/ 208501 w 213579"/>
                <a:gd name="connsiteY27" fmla="*/ 94406 h 21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579" h="212870">
                  <a:moveTo>
                    <a:pt x="208501" y="94619"/>
                  </a:moveTo>
                  <a:cubicBezTo>
                    <a:pt x="212869" y="90536"/>
                    <a:pt x="214599" y="84358"/>
                    <a:pt x="212986" y="78600"/>
                  </a:cubicBezTo>
                  <a:cubicBezTo>
                    <a:pt x="210816" y="72968"/>
                    <a:pt x="205555" y="69125"/>
                    <a:pt x="199530" y="68775"/>
                  </a:cubicBezTo>
                  <a:lnTo>
                    <a:pt x="150619" y="68775"/>
                  </a:lnTo>
                  <a:cubicBezTo>
                    <a:pt x="144493" y="68717"/>
                    <a:pt x="139083" y="64768"/>
                    <a:pt x="137163" y="58950"/>
                  </a:cubicBezTo>
                  <a:lnTo>
                    <a:pt x="121143" y="10679"/>
                  </a:lnTo>
                  <a:cubicBezTo>
                    <a:pt x="118890" y="4616"/>
                    <a:pt x="113288" y="436"/>
                    <a:pt x="106833" y="0"/>
                  </a:cubicBezTo>
                  <a:cubicBezTo>
                    <a:pt x="100631" y="427"/>
                    <a:pt x="95150" y="4191"/>
                    <a:pt x="92523" y="9825"/>
                  </a:cubicBezTo>
                  <a:lnTo>
                    <a:pt x="76504" y="58096"/>
                  </a:lnTo>
                  <a:cubicBezTo>
                    <a:pt x="74816" y="64051"/>
                    <a:pt x="69229" y="68043"/>
                    <a:pt x="63048" y="67707"/>
                  </a:cubicBezTo>
                  <a:lnTo>
                    <a:pt x="14136" y="67707"/>
                  </a:lnTo>
                  <a:cubicBezTo>
                    <a:pt x="7942" y="67556"/>
                    <a:pt x="2421" y="71586"/>
                    <a:pt x="680" y="77532"/>
                  </a:cubicBezTo>
                  <a:cubicBezTo>
                    <a:pt x="-1091" y="83291"/>
                    <a:pt x="663" y="89551"/>
                    <a:pt x="5165" y="93551"/>
                  </a:cubicBezTo>
                  <a:lnTo>
                    <a:pt x="21398" y="108716"/>
                  </a:lnTo>
                  <a:lnTo>
                    <a:pt x="42757" y="128366"/>
                  </a:lnTo>
                  <a:cubicBezTo>
                    <a:pt x="44649" y="130478"/>
                    <a:pt x="46102" y="132948"/>
                    <a:pt x="47029" y="135628"/>
                  </a:cubicBezTo>
                  <a:cubicBezTo>
                    <a:pt x="48084" y="138157"/>
                    <a:pt x="48084" y="141002"/>
                    <a:pt x="47029" y="143531"/>
                  </a:cubicBezTo>
                  <a:lnTo>
                    <a:pt x="32718" y="194151"/>
                  </a:lnTo>
                  <a:cubicBezTo>
                    <a:pt x="30715" y="200131"/>
                    <a:pt x="32996" y="206712"/>
                    <a:pt x="38272" y="210170"/>
                  </a:cubicBezTo>
                  <a:cubicBezTo>
                    <a:pt x="43319" y="213771"/>
                    <a:pt x="50098" y="213771"/>
                    <a:pt x="55145" y="210170"/>
                  </a:cubicBezTo>
                  <a:lnTo>
                    <a:pt x="97862" y="179841"/>
                  </a:lnTo>
                  <a:cubicBezTo>
                    <a:pt x="103050" y="176442"/>
                    <a:pt x="109761" y="176442"/>
                    <a:pt x="114949" y="179841"/>
                  </a:cubicBezTo>
                  <a:lnTo>
                    <a:pt x="157667" y="210170"/>
                  </a:lnTo>
                  <a:cubicBezTo>
                    <a:pt x="162714" y="213771"/>
                    <a:pt x="169493" y="213771"/>
                    <a:pt x="174540" y="210170"/>
                  </a:cubicBezTo>
                  <a:cubicBezTo>
                    <a:pt x="179675" y="206605"/>
                    <a:pt x="181849" y="200085"/>
                    <a:pt x="179880" y="194151"/>
                  </a:cubicBezTo>
                  <a:lnTo>
                    <a:pt x="164715" y="143317"/>
                  </a:lnTo>
                  <a:cubicBezTo>
                    <a:pt x="162968" y="137822"/>
                    <a:pt x="164743" y="131813"/>
                    <a:pt x="169201" y="128153"/>
                  </a:cubicBezTo>
                  <a:lnTo>
                    <a:pt x="208501" y="94406"/>
                  </a:lnTo>
                  <a:close/>
                </a:path>
              </a:pathLst>
            </a:custGeom>
            <a:solidFill>
              <a:srgbClr val="FFC000"/>
            </a:solidFill>
            <a:ln w="21332" cap="flat">
              <a:noFill/>
              <a:prstDash val="solid"/>
              <a:miter/>
            </a:ln>
          </p:spPr>
          <p:txBody>
            <a:bodyPr rtlCol="0" anchor="ctr"/>
            <a:lstStyle/>
            <a:p>
              <a:endParaRPr lang="en-CA"/>
            </a:p>
          </p:txBody>
        </p:sp>
        <p:sp>
          <p:nvSpPr>
            <p:cNvPr id="51" name="Freeform: Shape 50">
              <a:extLst>
                <a:ext uri="{FF2B5EF4-FFF2-40B4-BE49-F238E27FC236}">
                  <a16:creationId xmlns:a16="http://schemas.microsoft.com/office/drawing/2014/main" id="{6AD2DF75-8C68-3F7F-1437-B1115FE549A0}"/>
                </a:ext>
              </a:extLst>
            </p:cNvPr>
            <p:cNvSpPr/>
            <p:nvPr/>
          </p:nvSpPr>
          <p:spPr>
            <a:xfrm rot="766841">
              <a:off x="10548994" y="4252271"/>
              <a:ext cx="213579" cy="212872"/>
            </a:xfrm>
            <a:custGeom>
              <a:avLst/>
              <a:gdLst>
                <a:gd name="connsiteX0" fmla="*/ 208501 w 213579"/>
                <a:gd name="connsiteY0" fmla="*/ 94833 h 212872"/>
                <a:gd name="connsiteX1" fmla="*/ 212986 w 213579"/>
                <a:gd name="connsiteY1" fmla="*/ 78814 h 212872"/>
                <a:gd name="connsiteX2" fmla="*/ 199530 w 213579"/>
                <a:gd name="connsiteY2" fmla="*/ 68989 h 212872"/>
                <a:gd name="connsiteX3" fmla="*/ 150619 w 213579"/>
                <a:gd name="connsiteY3" fmla="*/ 68989 h 212872"/>
                <a:gd name="connsiteX4" fmla="*/ 137163 w 213579"/>
                <a:gd name="connsiteY4" fmla="*/ 59164 h 212872"/>
                <a:gd name="connsiteX5" fmla="*/ 121143 w 213579"/>
                <a:gd name="connsiteY5" fmla="*/ 10893 h 212872"/>
                <a:gd name="connsiteX6" fmla="*/ 106833 w 213579"/>
                <a:gd name="connsiteY6" fmla="*/ 0 h 212872"/>
                <a:gd name="connsiteX7" fmla="*/ 92523 w 213579"/>
                <a:gd name="connsiteY7" fmla="*/ 9825 h 212872"/>
                <a:gd name="connsiteX8" fmla="*/ 76504 w 213579"/>
                <a:gd name="connsiteY8" fmla="*/ 58096 h 212872"/>
                <a:gd name="connsiteX9" fmla="*/ 63048 w 213579"/>
                <a:gd name="connsiteY9" fmla="*/ 67707 h 212872"/>
                <a:gd name="connsiteX10" fmla="*/ 14136 w 213579"/>
                <a:gd name="connsiteY10" fmla="*/ 67707 h 212872"/>
                <a:gd name="connsiteX11" fmla="*/ 680 w 213579"/>
                <a:gd name="connsiteY11" fmla="*/ 77532 h 212872"/>
                <a:gd name="connsiteX12" fmla="*/ 5165 w 213579"/>
                <a:gd name="connsiteY12" fmla="*/ 93551 h 212872"/>
                <a:gd name="connsiteX13" fmla="*/ 22039 w 213579"/>
                <a:gd name="connsiteY13" fmla="*/ 108716 h 212872"/>
                <a:gd name="connsiteX14" fmla="*/ 42757 w 213579"/>
                <a:gd name="connsiteY14" fmla="*/ 128153 h 212872"/>
                <a:gd name="connsiteX15" fmla="*/ 47029 w 213579"/>
                <a:gd name="connsiteY15" fmla="*/ 135415 h 212872"/>
                <a:gd name="connsiteX16" fmla="*/ 47029 w 213579"/>
                <a:gd name="connsiteY16" fmla="*/ 143317 h 212872"/>
                <a:gd name="connsiteX17" fmla="*/ 31864 w 213579"/>
                <a:gd name="connsiteY17" fmla="*/ 194151 h 212872"/>
                <a:gd name="connsiteX18" fmla="*/ 37417 w 213579"/>
                <a:gd name="connsiteY18" fmla="*/ 210170 h 212872"/>
                <a:gd name="connsiteX19" fmla="*/ 54291 w 213579"/>
                <a:gd name="connsiteY19" fmla="*/ 210170 h 212872"/>
                <a:gd name="connsiteX20" fmla="*/ 97008 w 213579"/>
                <a:gd name="connsiteY20" fmla="*/ 179841 h 212872"/>
                <a:gd name="connsiteX21" fmla="*/ 114095 w 213579"/>
                <a:gd name="connsiteY21" fmla="*/ 179841 h 212872"/>
                <a:gd name="connsiteX22" fmla="*/ 156813 w 213579"/>
                <a:gd name="connsiteY22" fmla="*/ 210170 h 212872"/>
                <a:gd name="connsiteX23" fmla="*/ 173686 w 213579"/>
                <a:gd name="connsiteY23" fmla="*/ 210170 h 212872"/>
                <a:gd name="connsiteX24" fmla="*/ 179026 w 213579"/>
                <a:gd name="connsiteY24" fmla="*/ 194151 h 212872"/>
                <a:gd name="connsiteX25" fmla="*/ 163861 w 213579"/>
                <a:gd name="connsiteY25" fmla="*/ 143317 h 212872"/>
                <a:gd name="connsiteX26" fmla="*/ 168346 w 213579"/>
                <a:gd name="connsiteY26" fmla="*/ 128153 h 212872"/>
                <a:gd name="connsiteX27" fmla="*/ 207647 w 213579"/>
                <a:gd name="connsiteY27" fmla="*/ 94406 h 21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579" h="212872">
                  <a:moveTo>
                    <a:pt x="208501" y="94833"/>
                  </a:moveTo>
                  <a:cubicBezTo>
                    <a:pt x="212869" y="90749"/>
                    <a:pt x="214599" y="84572"/>
                    <a:pt x="212986" y="78814"/>
                  </a:cubicBezTo>
                  <a:cubicBezTo>
                    <a:pt x="210816" y="73182"/>
                    <a:pt x="205555" y="69339"/>
                    <a:pt x="199530" y="68989"/>
                  </a:cubicBezTo>
                  <a:lnTo>
                    <a:pt x="150619" y="68989"/>
                  </a:lnTo>
                  <a:cubicBezTo>
                    <a:pt x="144493" y="68931"/>
                    <a:pt x="139083" y="64982"/>
                    <a:pt x="137163" y="59164"/>
                  </a:cubicBezTo>
                  <a:lnTo>
                    <a:pt x="121143" y="10893"/>
                  </a:lnTo>
                  <a:cubicBezTo>
                    <a:pt x="118956" y="4744"/>
                    <a:pt x="113341" y="470"/>
                    <a:pt x="106833" y="0"/>
                  </a:cubicBezTo>
                  <a:cubicBezTo>
                    <a:pt x="100631" y="427"/>
                    <a:pt x="95150" y="4191"/>
                    <a:pt x="92523" y="9825"/>
                  </a:cubicBezTo>
                  <a:lnTo>
                    <a:pt x="76504" y="58096"/>
                  </a:lnTo>
                  <a:cubicBezTo>
                    <a:pt x="74816" y="64051"/>
                    <a:pt x="69229" y="68043"/>
                    <a:pt x="63048" y="67707"/>
                  </a:cubicBezTo>
                  <a:lnTo>
                    <a:pt x="14136" y="67707"/>
                  </a:lnTo>
                  <a:cubicBezTo>
                    <a:pt x="7942" y="67553"/>
                    <a:pt x="2421" y="71586"/>
                    <a:pt x="680" y="77532"/>
                  </a:cubicBezTo>
                  <a:cubicBezTo>
                    <a:pt x="-1091" y="83291"/>
                    <a:pt x="663" y="89551"/>
                    <a:pt x="5165" y="93551"/>
                  </a:cubicBezTo>
                  <a:lnTo>
                    <a:pt x="22039" y="108716"/>
                  </a:lnTo>
                  <a:lnTo>
                    <a:pt x="42757" y="128153"/>
                  </a:lnTo>
                  <a:cubicBezTo>
                    <a:pt x="44649" y="130265"/>
                    <a:pt x="46102" y="132734"/>
                    <a:pt x="47029" y="135415"/>
                  </a:cubicBezTo>
                  <a:cubicBezTo>
                    <a:pt x="48084" y="137943"/>
                    <a:pt x="48084" y="140788"/>
                    <a:pt x="47029" y="143317"/>
                  </a:cubicBezTo>
                  <a:lnTo>
                    <a:pt x="31864" y="194151"/>
                  </a:lnTo>
                  <a:cubicBezTo>
                    <a:pt x="29860" y="200132"/>
                    <a:pt x="32141" y="206712"/>
                    <a:pt x="37417" y="210170"/>
                  </a:cubicBezTo>
                  <a:cubicBezTo>
                    <a:pt x="42464" y="213773"/>
                    <a:pt x="49244" y="213773"/>
                    <a:pt x="54291" y="210170"/>
                  </a:cubicBezTo>
                  <a:lnTo>
                    <a:pt x="97008" y="179841"/>
                  </a:lnTo>
                  <a:cubicBezTo>
                    <a:pt x="102196" y="176443"/>
                    <a:pt x="108907" y="176443"/>
                    <a:pt x="114095" y="179841"/>
                  </a:cubicBezTo>
                  <a:lnTo>
                    <a:pt x="156813" y="210170"/>
                  </a:lnTo>
                  <a:cubicBezTo>
                    <a:pt x="161860" y="213773"/>
                    <a:pt x="168639" y="213773"/>
                    <a:pt x="173686" y="210170"/>
                  </a:cubicBezTo>
                  <a:cubicBezTo>
                    <a:pt x="178821" y="206605"/>
                    <a:pt x="180995" y="200085"/>
                    <a:pt x="179026" y="194151"/>
                  </a:cubicBezTo>
                  <a:lnTo>
                    <a:pt x="163861" y="143317"/>
                  </a:lnTo>
                  <a:cubicBezTo>
                    <a:pt x="162114" y="137822"/>
                    <a:pt x="163889" y="131813"/>
                    <a:pt x="168346" y="128153"/>
                  </a:cubicBezTo>
                  <a:lnTo>
                    <a:pt x="207647" y="94406"/>
                  </a:lnTo>
                  <a:close/>
                </a:path>
              </a:pathLst>
            </a:custGeom>
            <a:solidFill>
              <a:srgbClr val="FFC000"/>
            </a:solidFill>
            <a:ln w="21332"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139253E4-8053-184B-EC25-7CF31E78DC63}"/>
                </a:ext>
              </a:extLst>
            </p:cNvPr>
            <p:cNvSpPr/>
            <p:nvPr/>
          </p:nvSpPr>
          <p:spPr>
            <a:xfrm rot="766841">
              <a:off x="10679575" y="4988486"/>
              <a:ext cx="85435" cy="85435"/>
            </a:xfrm>
            <a:custGeom>
              <a:avLst/>
              <a:gdLst>
                <a:gd name="connsiteX0" fmla="*/ 85435 w 85435"/>
                <a:gd name="connsiteY0" fmla="*/ 42718 h 85435"/>
                <a:gd name="connsiteX1" fmla="*/ 42718 w 85435"/>
                <a:gd name="connsiteY1" fmla="*/ 85435 h 85435"/>
                <a:gd name="connsiteX2" fmla="*/ 0 w 85435"/>
                <a:gd name="connsiteY2" fmla="*/ 42718 h 85435"/>
                <a:gd name="connsiteX3" fmla="*/ 42718 w 85435"/>
                <a:gd name="connsiteY3" fmla="*/ 0 h 85435"/>
                <a:gd name="connsiteX4" fmla="*/ 85435 w 85435"/>
                <a:gd name="connsiteY4" fmla="*/ 42718 h 85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5" h="85435">
                  <a:moveTo>
                    <a:pt x="85435" y="42718"/>
                  </a:moveTo>
                  <a:cubicBezTo>
                    <a:pt x="85435" y="66310"/>
                    <a:pt x="66310" y="85435"/>
                    <a:pt x="42718" y="85435"/>
                  </a:cubicBezTo>
                  <a:cubicBezTo>
                    <a:pt x="19125" y="85435"/>
                    <a:pt x="0" y="66310"/>
                    <a:pt x="0" y="42718"/>
                  </a:cubicBezTo>
                  <a:cubicBezTo>
                    <a:pt x="0" y="19125"/>
                    <a:pt x="19125" y="0"/>
                    <a:pt x="42718" y="0"/>
                  </a:cubicBezTo>
                  <a:cubicBezTo>
                    <a:pt x="66310" y="0"/>
                    <a:pt x="85435" y="19125"/>
                    <a:pt x="85435" y="42718"/>
                  </a:cubicBezTo>
                  <a:close/>
                </a:path>
              </a:pathLst>
            </a:custGeom>
            <a:solidFill>
              <a:srgbClr val="FFC000"/>
            </a:solidFill>
            <a:ln w="21332" cap="flat">
              <a:noFill/>
              <a:prstDash val="solid"/>
              <a:miter/>
            </a:ln>
          </p:spPr>
          <p:txBody>
            <a:bodyPr rtlCol="0" anchor="ctr"/>
            <a:lstStyle/>
            <a:p>
              <a:endParaRPr lang="en-CA"/>
            </a:p>
          </p:txBody>
        </p:sp>
      </p:grpSp>
      <p:pic>
        <p:nvPicPr>
          <p:cNvPr id="6" name="Graphic 5" descr="Exclamation mark with solid fill">
            <a:extLst>
              <a:ext uri="{FF2B5EF4-FFF2-40B4-BE49-F238E27FC236}">
                <a16:creationId xmlns:a16="http://schemas.microsoft.com/office/drawing/2014/main" id="{9BD344A9-CCBB-BE04-1B9C-8D908357C78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098110">
            <a:off x="1911583" y="4184090"/>
            <a:ext cx="1005840" cy="1005840"/>
          </a:xfrm>
          <a:prstGeom prst="rect">
            <a:avLst/>
          </a:prstGeom>
        </p:spPr>
      </p:pic>
    </p:spTree>
    <p:extLst>
      <p:ext uri="{BB962C8B-B14F-4D97-AF65-F5344CB8AC3E}">
        <p14:creationId xmlns:p14="http://schemas.microsoft.com/office/powerpoint/2010/main" val="14166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9D93BF-A45C-2A10-709C-F3144ED2FCE8}"/>
              </a:ext>
            </a:extLst>
          </p:cNvPr>
          <p:cNvPicPr>
            <a:picLocks noChangeAspect="1"/>
          </p:cNvPicPr>
          <p:nvPr/>
        </p:nvPicPr>
        <p:blipFill>
          <a:blip r:embed="rId3"/>
          <a:stretch>
            <a:fillRect/>
          </a:stretch>
        </p:blipFill>
        <p:spPr>
          <a:xfrm>
            <a:off x="7243784" y="2126467"/>
            <a:ext cx="4414815" cy="3764155"/>
          </a:xfrm>
          <a:prstGeom prst="roundRect">
            <a:avLst>
              <a:gd name="adj" fmla="val 2164"/>
            </a:avLst>
          </a:prstGeom>
          <a:ln>
            <a:solidFill>
              <a:schemeClr val="tx1">
                <a:lumMod val="20000"/>
                <a:lumOff val="80000"/>
              </a:schemeClr>
            </a:solidFill>
          </a:ln>
        </p:spPr>
      </p:pic>
      <p:sp>
        <p:nvSpPr>
          <p:cNvPr id="3" name="Content Placeholder 2">
            <a:extLst>
              <a:ext uri="{FF2B5EF4-FFF2-40B4-BE49-F238E27FC236}">
                <a16:creationId xmlns:a16="http://schemas.microsoft.com/office/drawing/2014/main" id="{EA8AE46A-24AB-B2CE-2DDB-BD59E88223C0}"/>
              </a:ext>
            </a:extLst>
          </p:cNvPr>
          <p:cNvSpPr>
            <a:spLocks noGrp="1"/>
          </p:cNvSpPr>
          <p:nvPr>
            <p:ph idx="1"/>
          </p:nvPr>
        </p:nvSpPr>
        <p:spPr>
          <a:xfrm>
            <a:off x="838200" y="1825625"/>
            <a:ext cx="6168528" cy="2400657"/>
          </a:xfrm>
        </p:spPr>
        <p:txBody>
          <a:bodyPr>
            <a:normAutofit/>
          </a:bodyPr>
          <a:lstStyle/>
          <a:p>
            <a:r>
              <a:rPr lang="en-US" sz="3000" dirty="0"/>
              <a:t>you’ll be walked through each areas of your report</a:t>
            </a:r>
          </a:p>
          <a:p>
            <a:r>
              <a:rPr lang="en-US" sz="3000" dirty="0"/>
              <a:t>you’ll see your development stage (early, middle or advanced development)</a:t>
            </a:r>
          </a:p>
        </p:txBody>
      </p:sp>
      <p:sp>
        <p:nvSpPr>
          <p:cNvPr id="2" name="Title 1">
            <a:extLst>
              <a:ext uri="{FF2B5EF4-FFF2-40B4-BE49-F238E27FC236}">
                <a16:creationId xmlns:a16="http://schemas.microsoft.com/office/drawing/2014/main" id="{8265F96A-DB0F-4331-4B80-CAB4CAAEAF4F}"/>
              </a:ext>
            </a:extLst>
          </p:cNvPr>
          <p:cNvSpPr>
            <a:spLocks noGrp="1"/>
          </p:cNvSpPr>
          <p:nvPr>
            <p:ph type="title"/>
          </p:nvPr>
        </p:nvSpPr>
        <p:spPr>
          <a:xfrm>
            <a:off x="838200" y="1061217"/>
            <a:ext cx="10515600" cy="646331"/>
          </a:xfrm>
        </p:spPr>
        <p:txBody>
          <a:bodyPr/>
          <a:lstStyle/>
          <a:p>
            <a:r>
              <a:rPr lang="en-US" sz="4800" dirty="0"/>
              <a:t>Each time you </a:t>
            </a:r>
            <a:br>
              <a:rPr lang="en-US" sz="4800" dirty="0"/>
            </a:br>
            <a:r>
              <a:rPr lang="en-US" sz="4800" dirty="0">
                <a:solidFill>
                  <a:schemeClr val="accent3"/>
                </a:solidFill>
              </a:rPr>
              <a:t>complete an aptitude…</a:t>
            </a:r>
            <a:endParaRPr lang="en-CA" sz="4800" dirty="0">
              <a:solidFill>
                <a:schemeClr val="accent3"/>
              </a:solidFill>
            </a:endParaRPr>
          </a:p>
        </p:txBody>
      </p:sp>
      <p:sp>
        <p:nvSpPr>
          <p:cNvPr id="10" name="TextBox 9">
            <a:extLst>
              <a:ext uri="{FF2B5EF4-FFF2-40B4-BE49-F238E27FC236}">
                <a16:creationId xmlns:a16="http://schemas.microsoft.com/office/drawing/2014/main" id="{8AD5318C-D9E1-5872-6F59-58A8FEEF5FDA}"/>
              </a:ext>
            </a:extLst>
          </p:cNvPr>
          <p:cNvSpPr txBox="1"/>
          <p:nvPr/>
        </p:nvSpPr>
        <p:spPr>
          <a:xfrm>
            <a:off x="838200" y="4061297"/>
            <a:ext cx="5947161" cy="2298065"/>
          </a:xfrm>
          <a:prstGeom prst="rect">
            <a:avLst/>
          </a:prstGeom>
          <a:noFill/>
        </p:spPr>
        <p:txBody>
          <a:bodyPr wrap="square">
            <a:spAutoFit/>
          </a:bodyPr>
          <a:lstStyle/>
          <a:p>
            <a:pPr marL="230188" indent="-230188">
              <a:lnSpc>
                <a:spcPct val="90000"/>
              </a:lnSpc>
              <a:spcBef>
                <a:spcPts val="1000"/>
              </a:spcBef>
              <a:buClr>
                <a:schemeClr val="accent3"/>
              </a:buClr>
              <a:buFont typeface="Arial" panose="020B0604020202020204" pitchFamily="34" charset="0"/>
              <a:buChar char="•"/>
            </a:pPr>
            <a:r>
              <a:rPr lang="en-US" sz="3000" dirty="0"/>
              <a:t>you’ll learn why this aptitude is important and how we all use it</a:t>
            </a:r>
          </a:p>
          <a:p>
            <a:pPr marL="230188" indent="-230188">
              <a:lnSpc>
                <a:spcPct val="90000"/>
              </a:lnSpc>
              <a:spcBef>
                <a:spcPts val="1000"/>
              </a:spcBef>
              <a:buClr>
                <a:schemeClr val="accent3"/>
              </a:buClr>
              <a:buFont typeface="Arial" panose="020B0604020202020204" pitchFamily="34" charset="0"/>
              <a:buChar char="•"/>
            </a:pPr>
            <a:r>
              <a:rPr lang="en-US" sz="3000" dirty="0"/>
              <a:t>you’ll get an updated list of careers matched to you based on completed aptitudes</a:t>
            </a:r>
          </a:p>
        </p:txBody>
      </p:sp>
      <p:pic>
        <p:nvPicPr>
          <p:cNvPr id="8" name="Graphic 7" descr="Arrow: Slight curve with solid fill">
            <a:extLst>
              <a:ext uri="{FF2B5EF4-FFF2-40B4-BE49-F238E27FC236}">
                <a16:creationId xmlns:a16="http://schemas.microsoft.com/office/drawing/2014/main" id="{E7CD2EE6-14D8-8EBB-A2E3-955B1903DB6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641505">
            <a:off x="6243727" y="3361127"/>
            <a:ext cx="1256735" cy="1256735"/>
          </a:xfrm>
          <a:prstGeom prst="rect">
            <a:avLst/>
          </a:prstGeom>
        </p:spPr>
      </p:pic>
      <p:pic>
        <p:nvPicPr>
          <p:cNvPr id="18" name="Picture 17">
            <a:extLst>
              <a:ext uri="{FF2B5EF4-FFF2-40B4-BE49-F238E27FC236}">
                <a16:creationId xmlns:a16="http://schemas.microsoft.com/office/drawing/2014/main" id="{21EFA314-3099-95B3-1239-081AC14FBA8E}"/>
              </a:ext>
            </a:extLst>
          </p:cNvPr>
          <p:cNvPicPr>
            <a:picLocks noChangeAspect="1"/>
          </p:cNvPicPr>
          <p:nvPr/>
        </p:nvPicPr>
        <p:blipFill>
          <a:blip r:embed="rId5">
            <a:alphaModFix/>
          </a:blip>
          <a:stretch>
            <a:fillRect/>
          </a:stretch>
        </p:blipFill>
        <p:spPr>
          <a:xfrm>
            <a:off x="7316219" y="3459191"/>
            <a:ext cx="4272044" cy="2372760"/>
          </a:xfrm>
          <a:prstGeom prst="rect">
            <a:avLst/>
          </a:prstGeom>
        </p:spPr>
      </p:pic>
    </p:spTree>
    <p:extLst>
      <p:ext uri="{BB962C8B-B14F-4D97-AF65-F5344CB8AC3E}">
        <p14:creationId xmlns:p14="http://schemas.microsoft.com/office/powerpoint/2010/main" val="28495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BAAAE8-1B95-2F05-4412-A1FA8A26B04B}"/>
              </a:ext>
            </a:extLst>
          </p:cNvPr>
          <p:cNvPicPr>
            <a:picLocks noChangeAspect="1"/>
          </p:cNvPicPr>
          <p:nvPr/>
        </p:nvPicPr>
        <p:blipFill>
          <a:blip r:embed="rId3"/>
          <a:srcRect l="48882"/>
          <a:stretch>
            <a:fillRect/>
          </a:stretch>
        </p:blipFill>
        <p:spPr>
          <a:xfrm>
            <a:off x="159998" y="1496389"/>
            <a:ext cx="3203254" cy="5152516"/>
          </a:xfrm>
          <a:prstGeom prst="roundRect">
            <a:avLst>
              <a:gd name="adj" fmla="val 3217"/>
            </a:avLst>
          </a:prstGeom>
          <a:ln>
            <a:solidFill>
              <a:schemeClr val="tx1">
                <a:lumMod val="20000"/>
                <a:lumOff val="80000"/>
              </a:schemeClr>
            </a:solidFill>
          </a:ln>
        </p:spPr>
      </p:pic>
      <p:sp>
        <p:nvSpPr>
          <p:cNvPr id="3" name="Title 2">
            <a:extLst>
              <a:ext uri="{FF2B5EF4-FFF2-40B4-BE49-F238E27FC236}">
                <a16:creationId xmlns:a16="http://schemas.microsoft.com/office/drawing/2014/main" id="{8565E431-C19C-5844-5F98-4F8B3AEE1BA0}"/>
              </a:ext>
            </a:extLst>
          </p:cNvPr>
          <p:cNvSpPr>
            <a:spLocks noGrp="1"/>
          </p:cNvSpPr>
          <p:nvPr>
            <p:ph type="title"/>
          </p:nvPr>
        </p:nvSpPr>
        <p:spPr/>
        <p:txBody>
          <a:bodyPr/>
          <a:lstStyle/>
          <a:p>
            <a:r>
              <a:rPr lang="en-US" sz="4800" dirty="0"/>
              <a:t>Parts of </a:t>
            </a:r>
            <a:r>
              <a:rPr lang="en-US" sz="4800" dirty="0">
                <a:solidFill>
                  <a:schemeClr val="accent3"/>
                </a:solidFill>
              </a:rPr>
              <a:t>your report</a:t>
            </a:r>
            <a:endParaRPr lang="en-CA" sz="4800" dirty="0">
              <a:solidFill>
                <a:schemeClr val="accent3"/>
              </a:solidFill>
            </a:endParaRPr>
          </a:p>
        </p:txBody>
      </p:sp>
      <p:sp>
        <p:nvSpPr>
          <p:cNvPr id="10" name="TextBox 9">
            <a:extLst>
              <a:ext uri="{FF2B5EF4-FFF2-40B4-BE49-F238E27FC236}">
                <a16:creationId xmlns:a16="http://schemas.microsoft.com/office/drawing/2014/main" id="{15B0B301-2946-EFD4-4982-0B3D02B0E2A6}"/>
              </a:ext>
            </a:extLst>
          </p:cNvPr>
          <p:cNvSpPr txBox="1"/>
          <p:nvPr/>
        </p:nvSpPr>
        <p:spPr>
          <a:xfrm>
            <a:off x="10177051" y="1866393"/>
            <a:ext cx="1781060" cy="1815882"/>
          </a:xfrm>
          <a:prstGeom prst="rect">
            <a:avLst/>
          </a:prstGeom>
          <a:noFill/>
        </p:spPr>
        <p:txBody>
          <a:bodyPr wrap="square" rtlCol="0">
            <a:spAutoFit/>
          </a:bodyPr>
          <a:lstStyle/>
          <a:p>
            <a:r>
              <a:rPr lang="en-US" sz="2800" dirty="0"/>
              <a:t>Career paths that use this aptitude</a:t>
            </a:r>
            <a:endParaRPr lang="en-CA" sz="2800" dirty="0"/>
          </a:p>
        </p:txBody>
      </p:sp>
      <p:sp>
        <p:nvSpPr>
          <p:cNvPr id="11" name="TextBox 10">
            <a:extLst>
              <a:ext uri="{FF2B5EF4-FFF2-40B4-BE49-F238E27FC236}">
                <a16:creationId xmlns:a16="http://schemas.microsoft.com/office/drawing/2014/main" id="{D5B0C35C-2D7B-392D-A673-0409AB532332}"/>
              </a:ext>
            </a:extLst>
          </p:cNvPr>
          <p:cNvSpPr txBox="1"/>
          <p:nvPr/>
        </p:nvSpPr>
        <p:spPr>
          <a:xfrm>
            <a:off x="3509558" y="2090334"/>
            <a:ext cx="2662642" cy="1384995"/>
          </a:xfrm>
          <a:prstGeom prst="rect">
            <a:avLst/>
          </a:prstGeom>
          <a:noFill/>
        </p:spPr>
        <p:txBody>
          <a:bodyPr wrap="square" rtlCol="0">
            <a:spAutoFit/>
          </a:bodyPr>
          <a:lstStyle/>
          <a:p>
            <a:r>
              <a:rPr lang="en-US" sz="2800" dirty="0"/>
              <a:t>Where you’re at today and what it means</a:t>
            </a:r>
            <a:endParaRPr lang="en-CA" sz="2800" dirty="0"/>
          </a:p>
        </p:txBody>
      </p:sp>
      <p:sp>
        <p:nvSpPr>
          <p:cNvPr id="12" name="TextBox 11">
            <a:extLst>
              <a:ext uri="{FF2B5EF4-FFF2-40B4-BE49-F238E27FC236}">
                <a16:creationId xmlns:a16="http://schemas.microsoft.com/office/drawing/2014/main" id="{5720C89C-9573-F656-F001-42C5786F3F45}"/>
              </a:ext>
            </a:extLst>
          </p:cNvPr>
          <p:cNvSpPr txBox="1"/>
          <p:nvPr/>
        </p:nvSpPr>
        <p:spPr>
          <a:xfrm>
            <a:off x="4026029" y="4245307"/>
            <a:ext cx="7578071" cy="523220"/>
          </a:xfrm>
          <a:prstGeom prst="rect">
            <a:avLst/>
          </a:prstGeom>
          <a:noFill/>
        </p:spPr>
        <p:txBody>
          <a:bodyPr wrap="square" rtlCol="0">
            <a:spAutoFit/>
          </a:bodyPr>
          <a:lstStyle/>
          <a:p>
            <a:r>
              <a:rPr lang="en-US" sz="2800" dirty="0"/>
              <a:t>Ways to keep building this aptitude</a:t>
            </a:r>
            <a:endParaRPr lang="en-CA" sz="2800" dirty="0"/>
          </a:p>
        </p:txBody>
      </p:sp>
      <p:pic>
        <p:nvPicPr>
          <p:cNvPr id="17" name="Picture 16">
            <a:extLst>
              <a:ext uri="{FF2B5EF4-FFF2-40B4-BE49-F238E27FC236}">
                <a16:creationId xmlns:a16="http://schemas.microsoft.com/office/drawing/2014/main" id="{590C74CE-2593-ED33-62FA-5F74C91FD97C}"/>
              </a:ext>
            </a:extLst>
          </p:cNvPr>
          <p:cNvPicPr>
            <a:picLocks noChangeAspect="1"/>
          </p:cNvPicPr>
          <p:nvPr/>
        </p:nvPicPr>
        <p:blipFill>
          <a:blip r:embed="rId4"/>
          <a:stretch>
            <a:fillRect/>
          </a:stretch>
        </p:blipFill>
        <p:spPr>
          <a:xfrm>
            <a:off x="6217057" y="1336545"/>
            <a:ext cx="3858421" cy="2810855"/>
          </a:xfrm>
          <a:prstGeom prst="roundRect">
            <a:avLst>
              <a:gd name="adj" fmla="val 3842"/>
            </a:avLst>
          </a:prstGeom>
          <a:ln>
            <a:solidFill>
              <a:schemeClr val="tx1">
                <a:lumMod val="20000"/>
                <a:lumOff val="80000"/>
              </a:schemeClr>
            </a:solidFill>
          </a:ln>
        </p:spPr>
      </p:pic>
      <p:pic>
        <p:nvPicPr>
          <p:cNvPr id="5" name="Graphic 4" descr="Arrow: Rotate right with solid fill">
            <a:extLst>
              <a:ext uri="{FF2B5EF4-FFF2-40B4-BE49-F238E27FC236}">
                <a16:creationId xmlns:a16="http://schemas.microsoft.com/office/drawing/2014/main" id="{9F24B204-F14B-D2A7-EBD6-EA6F2B3DF29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59053" y="1065378"/>
            <a:ext cx="1106424" cy="1106424"/>
          </a:xfrm>
          <a:prstGeom prst="rect">
            <a:avLst/>
          </a:prstGeom>
        </p:spPr>
      </p:pic>
      <p:pic>
        <p:nvPicPr>
          <p:cNvPr id="26" name="Content Placeholder 25">
            <a:extLst>
              <a:ext uri="{FF2B5EF4-FFF2-40B4-BE49-F238E27FC236}">
                <a16:creationId xmlns:a16="http://schemas.microsoft.com/office/drawing/2014/main" id="{708A157B-09BA-CA19-53D3-49F14C162A1F}"/>
              </a:ext>
            </a:extLst>
          </p:cNvPr>
          <p:cNvPicPr>
            <a:picLocks noGrp="1" noChangeAspect="1"/>
          </p:cNvPicPr>
          <p:nvPr>
            <p:ph idx="1"/>
          </p:nvPr>
        </p:nvPicPr>
        <p:blipFill>
          <a:blip r:embed="rId6"/>
          <a:stretch>
            <a:fillRect/>
          </a:stretch>
        </p:blipFill>
        <p:spPr>
          <a:xfrm>
            <a:off x="3438525" y="4824801"/>
            <a:ext cx="8690578" cy="1873377"/>
          </a:xfrm>
          <a:prstGeom prst="roundRect">
            <a:avLst>
              <a:gd name="adj" fmla="val 5738"/>
            </a:avLst>
          </a:prstGeom>
          <a:ln>
            <a:solidFill>
              <a:schemeClr val="tx1">
                <a:lumMod val="20000"/>
                <a:lumOff val="80000"/>
              </a:schemeClr>
            </a:solidFill>
          </a:ln>
        </p:spPr>
      </p:pic>
      <p:pic>
        <p:nvPicPr>
          <p:cNvPr id="9" name="Graphic 8" descr="Arrow: Rotate right with solid fill">
            <a:extLst>
              <a:ext uri="{FF2B5EF4-FFF2-40B4-BE49-F238E27FC236}">
                <a16:creationId xmlns:a16="http://schemas.microsoft.com/office/drawing/2014/main" id="{37FDB273-D605-98AE-34B4-452FB3895D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flipH="1" flipV="1">
            <a:off x="2973151" y="4202050"/>
            <a:ext cx="1106424" cy="1106424"/>
          </a:xfrm>
          <a:prstGeom prst="rect">
            <a:avLst/>
          </a:prstGeom>
        </p:spPr>
      </p:pic>
      <p:pic>
        <p:nvPicPr>
          <p:cNvPr id="4" name="Graphic 3" descr="Arrow: Rotate right with solid fill">
            <a:extLst>
              <a:ext uri="{FF2B5EF4-FFF2-40B4-BE49-F238E27FC236}">
                <a16:creationId xmlns:a16="http://schemas.microsoft.com/office/drawing/2014/main" id="{F0AD4DDC-42B0-BF57-EBD1-43683433B8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67080" y="904233"/>
            <a:ext cx="1106424" cy="1106424"/>
          </a:xfrm>
          <a:prstGeom prst="rect">
            <a:avLst/>
          </a:prstGeom>
        </p:spPr>
      </p:pic>
    </p:spTree>
    <p:extLst>
      <p:ext uri="{BB962C8B-B14F-4D97-AF65-F5344CB8AC3E}">
        <p14:creationId xmlns:p14="http://schemas.microsoft.com/office/powerpoint/2010/main" val="36733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7BEF4-A49D-75F5-4E05-BBC3B8075C5B}"/>
              </a:ext>
            </a:extLst>
          </p:cNvPr>
          <p:cNvSpPr>
            <a:spLocks noGrp="1"/>
          </p:cNvSpPr>
          <p:nvPr>
            <p:ph type="title"/>
          </p:nvPr>
        </p:nvSpPr>
        <p:spPr/>
        <p:txBody>
          <a:bodyPr/>
          <a:lstStyle/>
          <a:p>
            <a:r>
              <a:rPr lang="en-US" dirty="0"/>
              <a:t>If you have </a:t>
            </a:r>
            <a:r>
              <a:rPr lang="en-US" dirty="0">
                <a:solidFill>
                  <a:schemeClr val="accent3"/>
                </a:solidFill>
              </a:rPr>
              <a:t>questions</a:t>
            </a:r>
            <a:endParaRPr lang="en-CA" dirty="0">
              <a:solidFill>
                <a:schemeClr val="accent3"/>
              </a:solidFill>
            </a:endParaRPr>
          </a:p>
        </p:txBody>
      </p:sp>
      <p:sp>
        <p:nvSpPr>
          <p:cNvPr id="5" name="Text Placeholder 4">
            <a:extLst>
              <a:ext uri="{FF2B5EF4-FFF2-40B4-BE49-F238E27FC236}">
                <a16:creationId xmlns:a16="http://schemas.microsoft.com/office/drawing/2014/main" id="{9382C500-C1C1-2CA0-F629-CEFB58D36673}"/>
              </a:ext>
            </a:extLst>
          </p:cNvPr>
          <p:cNvSpPr>
            <a:spLocks noGrp="1"/>
          </p:cNvSpPr>
          <p:nvPr>
            <p:ph type="body" idx="1"/>
          </p:nvPr>
        </p:nvSpPr>
        <p:spPr/>
        <p:txBody>
          <a:bodyPr/>
          <a:lstStyle/>
          <a:p>
            <a:r>
              <a:rPr lang="en-US" dirty="0"/>
              <a:t>please contact your school counselor</a:t>
            </a:r>
            <a:endParaRPr lang="en-CA" dirty="0"/>
          </a:p>
        </p:txBody>
      </p:sp>
    </p:spTree>
    <p:extLst>
      <p:ext uri="{BB962C8B-B14F-4D97-AF65-F5344CB8AC3E}">
        <p14:creationId xmlns:p14="http://schemas.microsoft.com/office/powerpoint/2010/main" val="285007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B93AF-5E64-19A6-EC66-B3C2ADE5D911}"/>
              </a:ext>
            </a:extLst>
          </p:cNvPr>
          <p:cNvSpPr>
            <a:spLocks noGrp="1"/>
          </p:cNvSpPr>
          <p:nvPr>
            <p:ph idx="1"/>
          </p:nvPr>
        </p:nvSpPr>
        <p:spPr>
          <a:xfrm>
            <a:off x="1168400" y="1972005"/>
            <a:ext cx="9855200" cy="3666535"/>
          </a:xfrm>
        </p:spPr>
        <p:txBody>
          <a:bodyPr>
            <a:normAutofit/>
          </a:bodyPr>
          <a:lstStyle/>
          <a:p>
            <a:pPr marL="0" indent="0" algn="ctr">
              <a:lnSpc>
                <a:spcPct val="130000"/>
              </a:lnSpc>
              <a:spcAft>
                <a:spcPts val="1800"/>
              </a:spcAft>
              <a:buNone/>
            </a:pPr>
            <a:r>
              <a:rPr lang="en-US" sz="4000" dirty="0"/>
              <a:t>An aptitude is a </a:t>
            </a:r>
            <a:r>
              <a:rPr lang="en-US" sz="4000" b="1" dirty="0">
                <a:highlight>
                  <a:srgbClr val="C0C0C0"/>
                </a:highlight>
              </a:rPr>
              <a:t>readiness to develop </a:t>
            </a:r>
            <a:br>
              <a:rPr lang="en-US" sz="4000" b="1" dirty="0">
                <a:highlight>
                  <a:srgbClr val="C0C0C0"/>
                </a:highlight>
              </a:rPr>
            </a:br>
            <a:r>
              <a:rPr lang="en-US" sz="4000" b="1" dirty="0">
                <a:highlight>
                  <a:srgbClr val="C0C0C0"/>
                </a:highlight>
              </a:rPr>
              <a:t>and perform</a:t>
            </a:r>
            <a:r>
              <a:rPr lang="en-US" sz="4000" dirty="0"/>
              <a:t> in a particular area</a:t>
            </a:r>
          </a:p>
          <a:p>
            <a:pPr marL="0" indent="0" algn="ctr">
              <a:lnSpc>
                <a:spcPct val="130000"/>
              </a:lnSpc>
              <a:buNone/>
            </a:pPr>
            <a:r>
              <a:rPr lang="en-US" sz="3600" dirty="0"/>
              <a:t>Your aptitudes are shaped by </a:t>
            </a:r>
            <a:br>
              <a:rPr lang="en-US" sz="3600" dirty="0"/>
            </a:br>
            <a:r>
              <a:rPr lang="en-US" sz="3600" b="1" dirty="0"/>
              <a:t>both </a:t>
            </a:r>
            <a:r>
              <a:rPr lang="en-US" sz="3600" b="1" dirty="0">
                <a:solidFill>
                  <a:schemeClr val="accent3"/>
                </a:solidFill>
              </a:rPr>
              <a:t>genetics</a:t>
            </a:r>
            <a:r>
              <a:rPr lang="en-US" sz="3600" b="1" dirty="0"/>
              <a:t> and </a:t>
            </a:r>
            <a:r>
              <a:rPr lang="en-US" sz="3600" b="1" dirty="0">
                <a:solidFill>
                  <a:schemeClr val="accent3"/>
                </a:solidFill>
              </a:rPr>
              <a:t>practice</a:t>
            </a:r>
            <a:endParaRPr lang="en-CA" sz="3600" b="1" dirty="0">
              <a:solidFill>
                <a:schemeClr val="accent3"/>
              </a:solidFill>
            </a:endParaRPr>
          </a:p>
        </p:txBody>
      </p:sp>
      <p:sp>
        <p:nvSpPr>
          <p:cNvPr id="2" name="Title 1">
            <a:extLst>
              <a:ext uri="{FF2B5EF4-FFF2-40B4-BE49-F238E27FC236}">
                <a16:creationId xmlns:a16="http://schemas.microsoft.com/office/drawing/2014/main" id="{F5FD98BC-5110-C9C7-0C14-5EC4CF6280B8}"/>
              </a:ext>
            </a:extLst>
          </p:cNvPr>
          <p:cNvSpPr>
            <a:spLocks noGrp="1"/>
          </p:cNvSpPr>
          <p:nvPr>
            <p:ph type="title"/>
          </p:nvPr>
        </p:nvSpPr>
        <p:spPr/>
        <p:txBody>
          <a:bodyPr/>
          <a:lstStyle/>
          <a:p>
            <a:r>
              <a:rPr lang="en-US" sz="5400" dirty="0"/>
              <a:t>What is an </a:t>
            </a:r>
            <a:r>
              <a:rPr lang="en-US" sz="5400" dirty="0">
                <a:solidFill>
                  <a:schemeClr val="accent3"/>
                </a:solidFill>
              </a:rPr>
              <a:t>aptitude</a:t>
            </a:r>
            <a:r>
              <a:rPr lang="en-US" sz="5400" dirty="0"/>
              <a:t>?</a:t>
            </a:r>
            <a:endParaRPr lang="en-CA" sz="5400" dirty="0"/>
          </a:p>
        </p:txBody>
      </p:sp>
      <p:pic>
        <p:nvPicPr>
          <p:cNvPr id="5" name="Graphic 4" descr="Run with solid fill">
            <a:extLst>
              <a:ext uri="{FF2B5EF4-FFF2-40B4-BE49-F238E27FC236}">
                <a16:creationId xmlns:a16="http://schemas.microsoft.com/office/drawing/2014/main" id="{4B2A84EF-49E8-7C8D-6C51-436FCCDBE0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37008" y="5737693"/>
            <a:ext cx="914400" cy="914400"/>
          </a:xfrm>
          <a:prstGeom prst="rect">
            <a:avLst/>
          </a:prstGeom>
        </p:spPr>
      </p:pic>
      <p:pic>
        <p:nvPicPr>
          <p:cNvPr id="7" name="Graphic 6" descr="Crawl with solid fill">
            <a:extLst>
              <a:ext uri="{FF2B5EF4-FFF2-40B4-BE49-F238E27FC236}">
                <a16:creationId xmlns:a16="http://schemas.microsoft.com/office/drawing/2014/main" id="{84FC2297-3E55-F151-EC37-2B1B7E21939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33536" y="5878920"/>
            <a:ext cx="914400" cy="914400"/>
          </a:xfrm>
          <a:prstGeom prst="rect">
            <a:avLst/>
          </a:prstGeom>
        </p:spPr>
      </p:pic>
      <p:pic>
        <p:nvPicPr>
          <p:cNvPr id="9" name="Graphic 8" descr="Walk with solid fill">
            <a:extLst>
              <a:ext uri="{FF2B5EF4-FFF2-40B4-BE49-F238E27FC236}">
                <a16:creationId xmlns:a16="http://schemas.microsoft.com/office/drawing/2014/main" id="{DCA06362-4358-51D1-9B55-78142015B2F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35272" y="5737693"/>
            <a:ext cx="914400" cy="914400"/>
          </a:xfrm>
          <a:prstGeom prst="rect">
            <a:avLst/>
          </a:prstGeom>
        </p:spPr>
      </p:pic>
      <p:pic>
        <p:nvPicPr>
          <p:cNvPr id="6" name="Graphic 5" descr="DNA with solid fill">
            <a:extLst>
              <a:ext uri="{FF2B5EF4-FFF2-40B4-BE49-F238E27FC236}">
                <a16:creationId xmlns:a16="http://schemas.microsoft.com/office/drawing/2014/main" id="{13A347BE-6A59-E1FF-9AA2-881B170F5CF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607841">
            <a:off x="3492321" y="5851392"/>
            <a:ext cx="687003" cy="687003"/>
          </a:xfrm>
          <a:prstGeom prst="rect">
            <a:avLst/>
          </a:prstGeom>
        </p:spPr>
      </p:pic>
      <p:pic>
        <p:nvPicPr>
          <p:cNvPr id="10" name="Graphic 9" descr="Repeat with solid fill">
            <a:extLst>
              <a:ext uri="{FF2B5EF4-FFF2-40B4-BE49-F238E27FC236}">
                <a16:creationId xmlns:a16="http://schemas.microsoft.com/office/drawing/2014/main" id="{950A439A-77ED-78E6-6DF7-67400EAD32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20966952">
            <a:off x="7852633" y="5796327"/>
            <a:ext cx="755703" cy="755703"/>
          </a:xfrm>
          <a:prstGeom prst="rect">
            <a:avLst/>
          </a:prstGeom>
        </p:spPr>
      </p:pic>
    </p:spTree>
    <p:extLst>
      <p:ext uri="{BB962C8B-B14F-4D97-AF65-F5344CB8AC3E}">
        <p14:creationId xmlns:p14="http://schemas.microsoft.com/office/powerpoint/2010/main" val="31834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7E46E-6588-0576-9754-F4BE091E35A5}"/>
              </a:ext>
            </a:extLst>
          </p:cNvPr>
          <p:cNvSpPr>
            <a:spLocks noGrp="1"/>
          </p:cNvSpPr>
          <p:nvPr>
            <p:ph idx="1"/>
          </p:nvPr>
        </p:nvSpPr>
        <p:spPr>
          <a:xfrm>
            <a:off x="1996237" y="2174418"/>
            <a:ext cx="9498965" cy="900217"/>
          </a:xfrm>
        </p:spPr>
        <p:txBody>
          <a:bodyPr>
            <a:normAutofit/>
          </a:bodyPr>
          <a:lstStyle/>
          <a:p>
            <a:pPr marL="0" indent="0">
              <a:lnSpc>
                <a:spcPct val="150000"/>
              </a:lnSpc>
              <a:buNone/>
            </a:pPr>
            <a:r>
              <a:rPr lang="en-US" sz="4000" dirty="0"/>
              <a:t>Identify your </a:t>
            </a:r>
            <a:r>
              <a:rPr lang="en-US" sz="4000" dirty="0">
                <a:highlight>
                  <a:srgbClr val="C0C0C0"/>
                </a:highlight>
              </a:rPr>
              <a:t>current aptitudes</a:t>
            </a:r>
          </a:p>
        </p:txBody>
      </p:sp>
      <p:sp>
        <p:nvSpPr>
          <p:cNvPr id="2" name="Title 1">
            <a:extLst>
              <a:ext uri="{FF2B5EF4-FFF2-40B4-BE49-F238E27FC236}">
                <a16:creationId xmlns:a16="http://schemas.microsoft.com/office/drawing/2014/main" id="{3E0FB27B-0B6A-6E47-A509-7871F35909F5}"/>
              </a:ext>
            </a:extLst>
          </p:cNvPr>
          <p:cNvSpPr>
            <a:spLocks noGrp="1"/>
          </p:cNvSpPr>
          <p:nvPr>
            <p:ph type="title"/>
          </p:nvPr>
        </p:nvSpPr>
        <p:spPr/>
        <p:txBody>
          <a:bodyPr/>
          <a:lstStyle/>
          <a:p>
            <a:r>
              <a:rPr lang="en-US" sz="5400" dirty="0"/>
              <a:t>Why </a:t>
            </a:r>
            <a:r>
              <a:rPr lang="en-US" sz="5400" dirty="0">
                <a:solidFill>
                  <a:schemeClr val="accent3"/>
                </a:solidFill>
              </a:rPr>
              <a:t>aptitudes</a:t>
            </a:r>
            <a:r>
              <a:rPr lang="en-US" sz="5400" dirty="0"/>
              <a:t>?</a:t>
            </a:r>
            <a:endParaRPr lang="en-CA" sz="5400" dirty="0"/>
          </a:p>
        </p:txBody>
      </p:sp>
      <p:pic>
        <p:nvPicPr>
          <p:cNvPr id="5" name="Graphic 4" descr="Magnifying glass with solid fill">
            <a:extLst>
              <a:ext uri="{FF2B5EF4-FFF2-40B4-BE49-F238E27FC236}">
                <a16:creationId xmlns:a16="http://schemas.microsoft.com/office/drawing/2014/main" id="{7D213A67-DEA4-DAAE-A3A8-3DAF100CF9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4505515">
            <a:off x="979603" y="2285008"/>
            <a:ext cx="914400" cy="914400"/>
          </a:xfrm>
          <a:prstGeom prst="rect">
            <a:avLst/>
          </a:prstGeom>
        </p:spPr>
      </p:pic>
      <p:pic>
        <p:nvPicPr>
          <p:cNvPr id="7" name="Graphic 6" descr="Plant with solid fill">
            <a:extLst>
              <a:ext uri="{FF2B5EF4-FFF2-40B4-BE49-F238E27FC236}">
                <a16:creationId xmlns:a16="http://schemas.microsoft.com/office/drawing/2014/main" id="{28799B3E-98EE-5BE0-1454-B7FF01862C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7369" y="3309998"/>
            <a:ext cx="914400" cy="914400"/>
          </a:xfrm>
          <a:prstGeom prst="rect">
            <a:avLst/>
          </a:prstGeom>
        </p:spPr>
      </p:pic>
      <p:pic>
        <p:nvPicPr>
          <p:cNvPr id="9" name="Graphic 8" descr="Search Inventory with solid fill">
            <a:extLst>
              <a:ext uri="{FF2B5EF4-FFF2-40B4-BE49-F238E27FC236}">
                <a16:creationId xmlns:a16="http://schemas.microsoft.com/office/drawing/2014/main" id="{C3515465-1EFB-2C0C-5493-48BE1D6966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7369" y="4359001"/>
            <a:ext cx="914400" cy="914400"/>
          </a:xfrm>
          <a:prstGeom prst="rect">
            <a:avLst/>
          </a:prstGeom>
        </p:spPr>
      </p:pic>
      <p:sp>
        <p:nvSpPr>
          <p:cNvPr id="10" name="TextBox 9">
            <a:extLst>
              <a:ext uri="{FF2B5EF4-FFF2-40B4-BE49-F238E27FC236}">
                <a16:creationId xmlns:a16="http://schemas.microsoft.com/office/drawing/2014/main" id="{A2C73A63-8ADF-307D-8D0E-27DA365E7537}"/>
              </a:ext>
            </a:extLst>
          </p:cNvPr>
          <p:cNvSpPr txBox="1"/>
          <p:nvPr/>
        </p:nvSpPr>
        <p:spPr>
          <a:xfrm>
            <a:off x="1996237" y="3211818"/>
            <a:ext cx="9498965" cy="901593"/>
          </a:xfrm>
          <a:prstGeom prst="rect">
            <a:avLst/>
          </a:prstGeom>
          <a:noFill/>
        </p:spPr>
        <p:txBody>
          <a:bodyPr wrap="square">
            <a:spAutoFit/>
          </a:bodyPr>
          <a:lstStyle/>
          <a:p>
            <a:pPr marL="0" indent="0">
              <a:lnSpc>
                <a:spcPct val="150000"/>
              </a:lnSpc>
              <a:buNone/>
            </a:pPr>
            <a:r>
              <a:rPr lang="en-US" sz="4000" dirty="0"/>
              <a:t>Find </a:t>
            </a:r>
            <a:r>
              <a:rPr lang="en-US" sz="4000" dirty="0">
                <a:highlight>
                  <a:srgbClr val="C0C0C0"/>
                </a:highlight>
              </a:rPr>
              <a:t>opportunities to grow</a:t>
            </a:r>
            <a:r>
              <a:rPr lang="en-US" sz="4000" dirty="0"/>
              <a:t> your aptitudes</a:t>
            </a:r>
          </a:p>
        </p:txBody>
      </p:sp>
      <p:sp>
        <p:nvSpPr>
          <p:cNvPr id="12" name="TextBox 11">
            <a:extLst>
              <a:ext uri="{FF2B5EF4-FFF2-40B4-BE49-F238E27FC236}">
                <a16:creationId xmlns:a16="http://schemas.microsoft.com/office/drawing/2014/main" id="{7D04D22F-0EDF-7E4C-F340-357216B15C74}"/>
              </a:ext>
            </a:extLst>
          </p:cNvPr>
          <p:cNvSpPr txBox="1"/>
          <p:nvPr/>
        </p:nvSpPr>
        <p:spPr>
          <a:xfrm>
            <a:off x="1996236" y="4250594"/>
            <a:ext cx="8824163" cy="901593"/>
          </a:xfrm>
          <a:prstGeom prst="rect">
            <a:avLst/>
          </a:prstGeom>
          <a:noFill/>
        </p:spPr>
        <p:txBody>
          <a:bodyPr wrap="square">
            <a:spAutoFit/>
          </a:bodyPr>
          <a:lstStyle/>
          <a:p>
            <a:pPr marL="0" indent="0">
              <a:lnSpc>
                <a:spcPct val="150000"/>
              </a:lnSpc>
              <a:buNone/>
            </a:pPr>
            <a:r>
              <a:rPr lang="en-US" sz="4000" dirty="0"/>
              <a:t>Explore </a:t>
            </a:r>
            <a:r>
              <a:rPr lang="en-US" sz="4000" dirty="0">
                <a:highlight>
                  <a:srgbClr val="C0C0C0"/>
                </a:highlight>
              </a:rPr>
              <a:t>career and pathway</a:t>
            </a:r>
            <a:r>
              <a:rPr lang="en-US" sz="4000" dirty="0"/>
              <a:t> matches</a:t>
            </a:r>
            <a:endParaRPr lang="en-CA" sz="4000" dirty="0"/>
          </a:p>
        </p:txBody>
      </p:sp>
    </p:spTree>
    <p:extLst>
      <p:ext uri="{BB962C8B-B14F-4D97-AF65-F5344CB8AC3E}">
        <p14:creationId xmlns:p14="http://schemas.microsoft.com/office/powerpoint/2010/main" val="1813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D9144F81-FE98-FDD3-1936-6319B924438B}"/>
              </a:ext>
            </a:extLst>
          </p:cNvPr>
          <p:cNvPicPr>
            <a:picLocks noGrp="1" noChangeAspect="1"/>
          </p:cNvPicPr>
          <p:nvPr>
            <p:ph idx="1"/>
          </p:nvPr>
        </p:nvPicPr>
        <p:blipFill>
          <a:blip r:embed="rId3"/>
          <a:srcRect l="1484" t="18638" r="4523" b="20717"/>
          <a:stretch>
            <a:fillRect/>
          </a:stretch>
        </p:blipFill>
        <p:spPr>
          <a:xfrm>
            <a:off x="2836329" y="1529485"/>
            <a:ext cx="7632845" cy="4351338"/>
          </a:xfrm>
          <a:prstGeom prst="rect">
            <a:avLst/>
          </a:prstGeom>
        </p:spPr>
      </p:pic>
      <p:sp>
        <p:nvSpPr>
          <p:cNvPr id="2" name="Title 1">
            <a:extLst>
              <a:ext uri="{FF2B5EF4-FFF2-40B4-BE49-F238E27FC236}">
                <a16:creationId xmlns:a16="http://schemas.microsoft.com/office/drawing/2014/main" id="{B36803C7-279A-7575-3A26-28C962F7AEB5}"/>
              </a:ext>
            </a:extLst>
          </p:cNvPr>
          <p:cNvSpPr>
            <a:spLocks noGrp="1"/>
          </p:cNvSpPr>
          <p:nvPr>
            <p:ph type="title"/>
          </p:nvPr>
        </p:nvSpPr>
        <p:spPr/>
        <p:txBody>
          <a:bodyPr/>
          <a:lstStyle/>
          <a:p>
            <a:r>
              <a:rPr lang="en-US" sz="4800" dirty="0"/>
              <a:t>How does it </a:t>
            </a:r>
            <a:r>
              <a:rPr lang="en-US" sz="4800" dirty="0">
                <a:solidFill>
                  <a:schemeClr val="accent3"/>
                </a:solidFill>
              </a:rPr>
              <a:t>work</a:t>
            </a:r>
            <a:r>
              <a:rPr lang="en-US" sz="4800" dirty="0"/>
              <a:t>?</a:t>
            </a:r>
            <a:endParaRPr lang="en-CA" sz="4800" dirty="0"/>
          </a:p>
        </p:txBody>
      </p:sp>
      <p:sp>
        <p:nvSpPr>
          <p:cNvPr id="6" name="TextBox 5">
            <a:extLst>
              <a:ext uri="{FF2B5EF4-FFF2-40B4-BE49-F238E27FC236}">
                <a16:creationId xmlns:a16="http://schemas.microsoft.com/office/drawing/2014/main" id="{C67604DB-2EE7-1B51-10AE-5C8864732C4A}"/>
              </a:ext>
            </a:extLst>
          </p:cNvPr>
          <p:cNvSpPr txBox="1"/>
          <p:nvPr/>
        </p:nvSpPr>
        <p:spPr>
          <a:xfrm>
            <a:off x="-33052" y="3054000"/>
            <a:ext cx="2754217" cy="1169551"/>
          </a:xfrm>
          <a:prstGeom prst="rect">
            <a:avLst/>
          </a:prstGeom>
          <a:noFill/>
        </p:spPr>
        <p:txBody>
          <a:bodyPr wrap="square">
            <a:spAutoFit/>
          </a:bodyPr>
          <a:lstStyle/>
          <a:p>
            <a:pPr algn="ctr"/>
            <a:r>
              <a:rPr lang="en-US" sz="3600" dirty="0">
                <a:solidFill>
                  <a:schemeClr val="accent3"/>
                </a:solidFill>
              </a:rPr>
              <a:t>8 aptitude </a:t>
            </a:r>
            <a:r>
              <a:rPr lang="en-US" sz="3400" dirty="0">
                <a:solidFill>
                  <a:schemeClr val="accent3"/>
                </a:solidFill>
              </a:rPr>
              <a:t>assessments</a:t>
            </a:r>
            <a:endParaRPr lang="en-CA" sz="3400" dirty="0">
              <a:solidFill>
                <a:schemeClr val="accent3"/>
              </a:solidFill>
            </a:endParaRPr>
          </a:p>
        </p:txBody>
      </p:sp>
      <p:sp>
        <p:nvSpPr>
          <p:cNvPr id="8" name="TextBox 7">
            <a:extLst>
              <a:ext uri="{FF2B5EF4-FFF2-40B4-BE49-F238E27FC236}">
                <a16:creationId xmlns:a16="http://schemas.microsoft.com/office/drawing/2014/main" id="{E04D8B61-957F-1FFA-339D-862690D26F1D}"/>
              </a:ext>
            </a:extLst>
          </p:cNvPr>
          <p:cNvSpPr txBox="1"/>
          <p:nvPr/>
        </p:nvSpPr>
        <p:spPr>
          <a:xfrm>
            <a:off x="150942" y="4354078"/>
            <a:ext cx="2243011" cy="1384995"/>
          </a:xfrm>
          <a:prstGeom prst="rect">
            <a:avLst/>
          </a:prstGeom>
          <a:noFill/>
        </p:spPr>
        <p:txBody>
          <a:bodyPr wrap="square">
            <a:spAutoFit/>
          </a:bodyPr>
          <a:lstStyle/>
          <a:p>
            <a:pPr algn="ctr"/>
            <a:r>
              <a:rPr lang="en-US" sz="2800" dirty="0">
                <a:solidFill>
                  <a:schemeClr val="tx2"/>
                </a:solidFill>
              </a:rPr>
              <a:t>1-2 timed sections each</a:t>
            </a:r>
            <a:endParaRPr lang="en-CA" sz="2800" dirty="0">
              <a:solidFill>
                <a:schemeClr val="tx2"/>
              </a:solidFill>
            </a:endParaRPr>
          </a:p>
        </p:txBody>
      </p:sp>
      <p:sp>
        <p:nvSpPr>
          <p:cNvPr id="10" name="Left Brace 9">
            <a:extLst>
              <a:ext uri="{FF2B5EF4-FFF2-40B4-BE49-F238E27FC236}">
                <a16:creationId xmlns:a16="http://schemas.microsoft.com/office/drawing/2014/main" id="{9DD93D1B-0386-A855-6A15-143E14E7A238}"/>
              </a:ext>
            </a:extLst>
          </p:cNvPr>
          <p:cNvSpPr/>
          <p:nvPr/>
        </p:nvSpPr>
        <p:spPr>
          <a:xfrm>
            <a:off x="2577946" y="1538478"/>
            <a:ext cx="407625" cy="4351337"/>
          </a:xfrm>
          <a:prstGeom prst="leftBrace">
            <a:avLst>
              <a:gd name="adj1" fmla="val 100001"/>
              <a:gd name="adj2" fmla="val 47975"/>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26" name="Group 25">
            <a:extLst>
              <a:ext uri="{FF2B5EF4-FFF2-40B4-BE49-F238E27FC236}">
                <a16:creationId xmlns:a16="http://schemas.microsoft.com/office/drawing/2014/main" id="{97CCFECE-3F69-9E50-3972-6806B4BB2421}"/>
              </a:ext>
            </a:extLst>
          </p:cNvPr>
          <p:cNvGrpSpPr/>
          <p:nvPr/>
        </p:nvGrpSpPr>
        <p:grpSpPr>
          <a:xfrm>
            <a:off x="10111974" y="1003586"/>
            <a:ext cx="1955780" cy="426575"/>
            <a:chOff x="10111974" y="1003586"/>
            <a:chExt cx="1955780" cy="426575"/>
          </a:xfrm>
        </p:grpSpPr>
        <p:grpSp>
          <p:nvGrpSpPr>
            <p:cNvPr id="15" name="Group 14">
              <a:extLst>
                <a:ext uri="{FF2B5EF4-FFF2-40B4-BE49-F238E27FC236}">
                  <a16:creationId xmlns:a16="http://schemas.microsoft.com/office/drawing/2014/main" id="{C7FA689E-DAB1-97C9-ADD3-F75D3E507132}"/>
                </a:ext>
              </a:extLst>
            </p:cNvPr>
            <p:cNvGrpSpPr/>
            <p:nvPr/>
          </p:nvGrpSpPr>
          <p:grpSpPr>
            <a:xfrm>
              <a:off x="10111974" y="1003586"/>
              <a:ext cx="480833" cy="426575"/>
              <a:chOff x="10146041" y="1593103"/>
              <a:chExt cx="480833" cy="426575"/>
            </a:xfrm>
          </p:grpSpPr>
          <p:pic>
            <p:nvPicPr>
              <p:cNvPr id="12" name="Graphic 11" descr="Pencil with solid fill">
                <a:extLst>
                  <a:ext uri="{FF2B5EF4-FFF2-40B4-BE49-F238E27FC236}">
                    <a16:creationId xmlns:a16="http://schemas.microsoft.com/office/drawing/2014/main" id="{24FCED6E-23A9-882E-E548-32FA59ACF2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35518" y="1657678"/>
                <a:ext cx="291356" cy="291356"/>
              </a:xfrm>
              <a:prstGeom prst="rect">
                <a:avLst/>
              </a:prstGeom>
            </p:spPr>
          </p:pic>
          <p:pic>
            <p:nvPicPr>
              <p:cNvPr id="14" name="Graphic 13" descr="Paper with solid fill">
                <a:extLst>
                  <a:ext uri="{FF2B5EF4-FFF2-40B4-BE49-F238E27FC236}">
                    <a16:creationId xmlns:a16="http://schemas.microsoft.com/office/drawing/2014/main" id="{F3D0391E-8ECE-CAF1-61F4-62B570635A6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46041" y="1593103"/>
                <a:ext cx="426575" cy="426575"/>
              </a:xfrm>
              <a:prstGeom prst="rect">
                <a:avLst/>
              </a:prstGeom>
            </p:spPr>
          </p:pic>
        </p:grpSp>
        <p:sp>
          <p:nvSpPr>
            <p:cNvPr id="19" name="TextBox 18">
              <a:extLst>
                <a:ext uri="{FF2B5EF4-FFF2-40B4-BE49-F238E27FC236}">
                  <a16:creationId xmlns:a16="http://schemas.microsoft.com/office/drawing/2014/main" id="{7E145817-CE1E-C6EE-8904-A4B9EB4286F6}"/>
                </a:ext>
              </a:extLst>
            </p:cNvPr>
            <p:cNvSpPr txBox="1"/>
            <p:nvPr/>
          </p:nvSpPr>
          <p:spPr>
            <a:xfrm>
              <a:off x="10538550" y="1039539"/>
              <a:ext cx="1529204" cy="338554"/>
            </a:xfrm>
            <a:prstGeom prst="rect">
              <a:avLst/>
            </a:prstGeom>
            <a:noFill/>
          </p:spPr>
          <p:txBody>
            <a:bodyPr wrap="square" rtlCol="0">
              <a:spAutoFit/>
            </a:bodyPr>
            <a:lstStyle/>
            <a:p>
              <a:r>
                <a:rPr lang="en-US" sz="1600" dirty="0">
                  <a:solidFill>
                    <a:schemeClr val="tx2"/>
                  </a:solidFill>
                </a:rPr>
                <a:t>Pencil &amp; paper</a:t>
              </a:r>
              <a:endParaRPr lang="en-CA" sz="1600" dirty="0">
                <a:solidFill>
                  <a:schemeClr val="tx2"/>
                </a:solidFill>
              </a:endParaRPr>
            </a:p>
          </p:txBody>
        </p:sp>
      </p:grpSp>
      <p:grpSp>
        <p:nvGrpSpPr>
          <p:cNvPr id="27" name="Group 26">
            <a:extLst>
              <a:ext uri="{FF2B5EF4-FFF2-40B4-BE49-F238E27FC236}">
                <a16:creationId xmlns:a16="http://schemas.microsoft.com/office/drawing/2014/main" id="{4C069C2B-F0D4-0747-3A8D-6046F06750B9}"/>
              </a:ext>
            </a:extLst>
          </p:cNvPr>
          <p:cNvGrpSpPr/>
          <p:nvPr/>
        </p:nvGrpSpPr>
        <p:grpSpPr>
          <a:xfrm>
            <a:off x="10228736" y="3202188"/>
            <a:ext cx="1963264" cy="426575"/>
            <a:chOff x="10120584" y="3202188"/>
            <a:chExt cx="1963264" cy="426575"/>
          </a:xfrm>
        </p:grpSpPr>
        <p:pic>
          <p:nvPicPr>
            <p:cNvPr id="4" name="Graphic 3" descr="Calculator with solid fill">
              <a:extLst>
                <a:ext uri="{FF2B5EF4-FFF2-40B4-BE49-F238E27FC236}">
                  <a16:creationId xmlns:a16="http://schemas.microsoft.com/office/drawing/2014/main" id="{B970AB38-F866-1A1D-BDC7-3248A9825AE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120584" y="3202188"/>
              <a:ext cx="426575" cy="426575"/>
            </a:xfrm>
            <a:prstGeom prst="rect">
              <a:avLst/>
            </a:prstGeom>
          </p:spPr>
        </p:pic>
        <p:sp>
          <p:nvSpPr>
            <p:cNvPr id="20" name="TextBox 19">
              <a:extLst>
                <a:ext uri="{FF2B5EF4-FFF2-40B4-BE49-F238E27FC236}">
                  <a16:creationId xmlns:a16="http://schemas.microsoft.com/office/drawing/2014/main" id="{90B1E0E9-84ED-8BCF-F60C-E1C674E919F9}"/>
                </a:ext>
              </a:extLst>
            </p:cNvPr>
            <p:cNvSpPr txBox="1"/>
            <p:nvPr/>
          </p:nvSpPr>
          <p:spPr>
            <a:xfrm>
              <a:off x="10470842" y="3239518"/>
              <a:ext cx="1613006" cy="338554"/>
            </a:xfrm>
            <a:prstGeom prst="rect">
              <a:avLst/>
            </a:prstGeom>
            <a:noFill/>
          </p:spPr>
          <p:txBody>
            <a:bodyPr wrap="square" rtlCol="0">
              <a:spAutoFit/>
            </a:bodyPr>
            <a:lstStyle/>
            <a:p>
              <a:r>
                <a:rPr lang="en-US" sz="1600" dirty="0">
                  <a:solidFill>
                    <a:schemeClr val="tx2"/>
                  </a:solidFill>
                </a:rPr>
                <a:t>Calculator okay</a:t>
              </a:r>
              <a:endParaRPr lang="en-CA" sz="1600" dirty="0">
                <a:solidFill>
                  <a:schemeClr val="tx2"/>
                </a:solidFill>
              </a:endParaRPr>
            </a:p>
          </p:txBody>
        </p:sp>
      </p:grpSp>
      <p:grpSp>
        <p:nvGrpSpPr>
          <p:cNvPr id="28" name="Group 27">
            <a:extLst>
              <a:ext uri="{FF2B5EF4-FFF2-40B4-BE49-F238E27FC236}">
                <a16:creationId xmlns:a16="http://schemas.microsoft.com/office/drawing/2014/main" id="{E5E585A8-9324-E973-D666-FF4AF446EEA7}"/>
              </a:ext>
            </a:extLst>
          </p:cNvPr>
          <p:cNvGrpSpPr/>
          <p:nvPr/>
        </p:nvGrpSpPr>
        <p:grpSpPr>
          <a:xfrm>
            <a:off x="10228735" y="3741459"/>
            <a:ext cx="1820533" cy="426575"/>
            <a:chOff x="10120583" y="3741459"/>
            <a:chExt cx="1820533" cy="426575"/>
          </a:xfrm>
        </p:grpSpPr>
        <p:pic>
          <p:nvPicPr>
            <p:cNvPr id="7" name="Graphic 6" descr="No Phones with solid fill">
              <a:extLst>
                <a:ext uri="{FF2B5EF4-FFF2-40B4-BE49-F238E27FC236}">
                  <a16:creationId xmlns:a16="http://schemas.microsoft.com/office/drawing/2014/main" id="{EDCB7DFB-7C53-4A1E-39C1-32E6D251B5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20583" y="3741459"/>
              <a:ext cx="426575" cy="426575"/>
            </a:xfrm>
            <a:prstGeom prst="rect">
              <a:avLst/>
            </a:prstGeom>
          </p:spPr>
        </p:pic>
        <p:sp>
          <p:nvSpPr>
            <p:cNvPr id="24" name="TextBox 23">
              <a:extLst>
                <a:ext uri="{FF2B5EF4-FFF2-40B4-BE49-F238E27FC236}">
                  <a16:creationId xmlns:a16="http://schemas.microsoft.com/office/drawing/2014/main" id="{CCA0BC11-E7BE-2970-188C-4FF80697E0C3}"/>
                </a:ext>
              </a:extLst>
            </p:cNvPr>
            <p:cNvSpPr txBox="1"/>
            <p:nvPr/>
          </p:nvSpPr>
          <p:spPr>
            <a:xfrm>
              <a:off x="10470842" y="3785469"/>
              <a:ext cx="1470274" cy="338554"/>
            </a:xfrm>
            <a:prstGeom prst="rect">
              <a:avLst/>
            </a:prstGeom>
            <a:noFill/>
          </p:spPr>
          <p:txBody>
            <a:bodyPr wrap="none" rtlCol="0">
              <a:spAutoFit/>
            </a:bodyPr>
            <a:lstStyle/>
            <a:p>
              <a:r>
                <a:rPr lang="en-US" sz="1600" dirty="0">
                  <a:solidFill>
                    <a:schemeClr val="tx2"/>
                  </a:solidFill>
                </a:rPr>
                <a:t>Bigger display</a:t>
              </a:r>
              <a:endParaRPr lang="en-CA" sz="1600" dirty="0">
                <a:solidFill>
                  <a:schemeClr val="tx2"/>
                </a:solidFill>
              </a:endParaRPr>
            </a:p>
          </p:txBody>
        </p:sp>
      </p:grpSp>
      <p:sp>
        <p:nvSpPr>
          <p:cNvPr id="25" name="Flowchart: Off-page Connector 24">
            <a:extLst>
              <a:ext uri="{FF2B5EF4-FFF2-40B4-BE49-F238E27FC236}">
                <a16:creationId xmlns:a16="http://schemas.microsoft.com/office/drawing/2014/main" id="{3A164151-F6AE-7283-3B83-6B171E0A70F1}"/>
              </a:ext>
            </a:extLst>
          </p:cNvPr>
          <p:cNvSpPr/>
          <p:nvPr/>
        </p:nvSpPr>
        <p:spPr>
          <a:xfrm>
            <a:off x="10171498" y="250497"/>
            <a:ext cx="1769618" cy="621325"/>
          </a:xfrm>
          <a:prstGeom prst="flowChartOffpage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Recommended</a:t>
            </a:r>
            <a:endParaRPr lang="en-CA" dirty="0"/>
          </a:p>
        </p:txBody>
      </p:sp>
    </p:spTree>
    <p:extLst>
      <p:ext uri="{BB962C8B-B14F-4D97-AF65-F5344CB8AC3E}">
        <p14:creationId xmlns:p14="http://schemas.microsoft.com/office/powerpoint/2010/main" val="39793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D53A2E-42CF-407F-1BD0-D7ED40F228A6}"/>
              </a:ext>
            </a:extLst>
          </p:cNvPr>
          <p:cNvSpPr>
            <a:spLocks noGrp="1"/>
          </p:cNvSpPr>
          <p:nvPr>
            <p:ph idx="1"/>
          </p:nvPr>
        </p:nvSpPr>
        <p:spPr>
          <a:xfrm>
            <a:off x="2171741" y="1982940"/>
            <a:ext cx="8135457" cy="1970993"/>
          </a:xfrm>
        </p:spPr>
        <p:txBody>
          <a:bodyPr/>
          <a:lstStyle/>
          <a:p>
            <a:pPr marL="457200" lvl="1" indent="0">
              <a:spcAft>
                <a:spcPts val="1200"/>
              </a:spcAft>
              <a:buNone/>
            </a:pPr>
            <a:r>
              <a:rPr lang="en-US" sz="3200" dirty="0"/>
              <a:t>You may be asked to…</a:t>
            </a:r>
          </a:p>
          <a:p>
            <a:pPr marL="1431925" lvl="2" indent="-517525">
              <a:spcAft>
                <a:spcPts val="1200"/>
              </a:spcAft>
              <a:buFont typeface="Wingdings" panose="05000000000000000000" pitchFamily="2" charset="2"/>
              <a:buChar char="q"/>
            </a:pPr>
            <a:r>
              <a:rPr lang="en-US" sz="3000" dirty="0"/>
              <a:t>take them in a certain order</a:t>
            </a:r>
          </a:p>
          <a:p>
            <a:pPr marL="1431925" lvl="2" indent="-517525">
              <a:spcAft>
                <a:spcPts val="1800"/>
              </a:spcAft>
              <a:buFont typeface="Wingdings" panose="05000000000000000000" pitchFamily="2" charset="2"/>
              <a:buChar char="q"/>
            </a:pPr>
            <a:r>
              <a:rPr lang="en-US" sz="3000" dirty="0"/>
              <a:t>skip one or more sections</a:t>
            </a:r>
            <a:endParaRPr lang="en-US" sz="3200" dirty="0"/>
          </a:p>
        </p:txBody>
      </p:sp>
      <p:sp>
        <p:nvSpPr>
          <p:cNvPr id="3" name="Title 2">
            <a:extLst>
              <a:ext uri="{FF2B5EF4-FFF2-40B4-BE49-F238E27FC236}">
                <a16:creationId xmlns:a16="http://schemas.microsoft.com/office/drawing/2014/main" id="{3567ED5F-4EE7-2FC9-FDC9-6437F4AFA81A}"/>
              </a:ext>
            </a:extLst>
          </p:cNvPr>
          <p:cNvSpPr>
            <a:spLocks noGrp="1"/>
          </p:cNvSpPr>
          <p:nvPr>
            <p:ph type="title"/>
          </p:nvPr>
        </p:nvSpPr>
        <p:spPr/>
        <p:txBody>
          <a:bodyPr/>
          <a:lstStyle/>
          <a:p>
            <a:r>
              <a:rPr lang="en-US" sz="4800" dirty="0"/>
              <a:t>About the </a:t>
            </a:r>
            <a:r>
              <a:rPr lang="en-US" sz="4800" dirty="0">
                <a:solidFill>
                  <a:schemeClr val="accent3"/>
                </a:solidFill>
              </a:rPr>
              <a:t>assessments…</a:t>
            </a:r>
            <a:endParaRPr lang="en-CA" sz="4800" dirty="0">
              <a:solidFill>
                <a:schemeClr val="accent3"/>
              </a:solidFill>
            </a:endParaRPr>
          </a:p>
        </p:txBody>
      </p:sp>
      <p:sp>
        <p:nvSpPr>
          <p:cNvPr id="6" name="Freeform: Shape 5">
            <a:extLst>
              <a:ext uri="{FF2B5EF4-FFF2-40B4-BE49-F238E27FC236}">
                <a16:creationId xmlns:a16="http://schemas.microsoft.com/office/drawing/2014/main" id="{64058C41-D067-1047-B4C3-BAE1A49F446B}"/>
              </a:ext>
            </a:extLst>
          </p:cNvPr>
          <p:cNvSpPr/>
          <p:nvPr/>
        </p:nvSpPr>
        <p:spPr>
          <a:xfrm>
            <a:off x="6629236" y="4641182"/>
            <a:ext cx="1888221" cy="88136"/>
          </a:xfrm>
          <a:custGeom>
            <a:avLst/>
            <a:gdLst>
              <a:gd name="connsiteX0" fmla="*/ 0 w 2192357"/>
              <a:gd name="connsiteY0" fmla="*/ 99151 h 99151"/>
              <a:gd name="connsiteX1" fmla="*/ 99152 w 2192357"/>
              <a:gd name="connsiteY1" fmla="*/ 88134 h 99151"/>
              <a:gd name="connsiteX2" fmla="*/ 132203 w 2192357"/>
              <a:gd name="connsiteY2" fmla="*/ 77118 h 99151"/>
              <a:gd name="connsiteX3" fmla="*/ 220338 w 2192357"/>
              <a:gd name="connsiteY3" fmla="*/ 66101 h 99151"/>
              <a:gd name="connsiteX4" fmla="*/ 308473 w 2192357"/>
              <a:gd name="connsiteY4" fmla="*/ 44067 h 99151"/>
              <a:gd name="connsiteX5" fmla="*/ 517793 w 2192357"/>
              <a:gd name="connsiteY5" fmla="*/ 22033 h 99151"/>
              <a:gd name="connsiteX6" fmla="*/ 947451 w 2192357"/>
              <a:gd name="connsiteY6" fmla="*/ 0 h 99151"/>
              <a:gd name="connsiteX7" fmla="*/ 2192357 w 2192357"/>
              <a:gd name="connsiteY7" fmla="*/ 11016 h 9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357" h="99151">
                <a:moveTo>
                  <a:pt x="0" y="99151"/>
                </a:moveTo>
                <a:cubicBezTo>
                  <a:pt x="33051" y="95479"/>
                  <a:pt x="66350" y="93601"/>
                  <a:pt x="99152" y="88134"/>
                </a:cubicBezTo>
                <a:cubicBezTo>
                  <a:pt x="110607" y="86225"/>
                  <a:pt x="120777" y="79195"/>
                  <a:pt x="132203" y="77118"/>
                </a:cubicBezTo>
                <a:cubicBezTo>
                  <a:pt x="161332" y="71822"/>
                  <a:pt x="190960" y="69773"/>
                  <a:pt x="220338" y="66101"/>
                </a:cubicBezTo>
                <a:cubicBezTo>
                  <a:pt x="249716" y="58756"/>
                  <a:pt x="278424" y="47823"/>
                  <a:pt x="308473" y="44067"/>
                </a:cubicBezTo>
                <a:cubicBezTo>
                  <a:pt x="400499" y="32564"/>
                  <a:pt x="416932" y="29504"/>
                  <a:pt x="517793" y="22033"/>
                </a:cubicBezTo>
                <a:cubicBezTo>
                  <a:pt x="679852" y="10028"/>
                  <a:pt x="776826" y="7418"/>
                  <a:pt x="947451" y="0"/>
                </a:cubicBezTo>
                <a:lnTo>
                  <a:pt x="2192357" y="11016"/>
                </a:lnTo>
              </a:path>
            </a:pathLst>
          </a:custGeom>
          <a:ln w="76200" cap="rnd"/>
        </p:spPr>
        <p:style>
          <a:lnRef idx="3">
            <a:schemeClr val="accent3"/>
          </a:lnRef>
          <a:fillRef idx="0">
            <a:schemeClr val="accent3"/>
          </a:fillRef>
          <a:effectRef idx="2">
            <a:schemeClr val="accent3"/>
          </a:effectRef>
          <a:fontRef idx="minor">
            <a:schemeClr val="tx1"/>
          </a:fontRef>
        </p:style>
        <p:txBody>
          <a:bodyPr rtlCol="0" anchor="ctr"/>
          <a:lstStyle/>
          <a:p>
            <a:pPr algn="ctr"/>
            <a:endParaRPr lang="en-CA"/>
          </a:p>
        </p:txBody>
      </p:sp>
      <p:pic>
        <p:nvPicPr>
          <p:cNvPr id="8" name="Graphic 7" descr="Right pointing backhand index with solid fill">
            <a:extLst>
              <a:ext uri="{FF2B5EF4-FFF2-40B4-BE49-F238E27FC236}">
                <a16:creationId xmlns:a16="http://schemas.microsoft.com/office/drawing/2014/main" id="{64328FD7-341A-1AC0-D1A3-7F2D00C4E4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75530" y="1869915"/>
            <a:ext cx="755703" cy="755703"/>
          </a:xfrm>
          <a:prstGeom prst="rect">
            <a:avLst/>
          </a:prstGeom>
        </p:spPr>
      </p:pic>
      <p:pic>
        <p:nvPicPr>
          <p:cNvPr id="10" name="Graphic 9" descr="Signal with solid fill">
            <a:extLst>
              <a:ext uri="{FF2B5EF4-FFF2-40B4-BE49-F238E27FC236}">
                <a16:creationId xmlns:a16="http://schemas.microsoft.com/office/drawing/2014/main" id="{9801FBE1-2C78-92A2-97F7-27AD5D8104B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15639" y="4876068"/>
            <a:ext cx="687003" cy="687003"/>
          </a:xfrm>
          <a:prstGeom prst="rect">
            <a:avLst/>
          </a:prstGeom>
        </p:spPr>
      </p:pic>
      <p:sp>
        <p:nvSpPr>
          <p:cNvPr id="11" name="Oval 10">
            <a:extLst>
              <a:ext uri="{FF2B5EF4-FFF2-40B4-BE49-F238E27FC236}">
                <a16:creationId xmlns:a16="http://schemas.microsoft.com/office/drawing/2014/main" id="{4A74862C-B3C9-D32A-CB83-303AD4A2342A}"/>
              </a:ext>
            </a:extLst>
          </p:cNvPr>
          <p:cNvSpPr/>
          <p:nvPr/>
        </p:nvSpPr>
        <p:spPr>
          <a:xfrm>
            <a:off x="1884802" y="4070473"/>
            <a:ext cx="570709" cy="570709"/>
          </a:xfrm>
          <a:prstGeom prst="ellipse">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2400" b="1" dirty="0"/>
              <a:t>1x</a:t>
            </a:r>
            <a:endParaRPr lang="en-CA" sz="2400" b="1" dirty="0"/>
          </a:p>
        </p:txBody>
      </p:sp>
      <p:sp>
        <p:nvSpPr>
          <p:cNvPr id="5" name="TextBox 4">
            <a:extLst>
              <a:ext uri="{FF2B5EF4-FFF2-40B4-BE49-F238E27FC236}">
                <a16:creationId xmlns:a16="http://schemas.microsoft.com/office/drawing/2014/main" id="{C2B71465-F360-845A-8BED-7E2C643F540E}"/>
              </a:ext>
            </a:extLst>
          </p:cNvPr>
          <p:cNvSpPr txBox="1"/>
          <p:nvPr/>
        </p:nvSpPr>
        <p:spPr>
          <a:xfrm>
            <a:off x="2170155" y="4087407"/>
            <a:ext cx="8206205" cy="584775"/>
          </a:xfrm>
          <a:prstGeom prst="rect">
            <a:avLst/>
          </a:prstGeom>
          <a:noFill/>
        </p:spPr>
        <p:txBody>
          <a:bodyPr wrap="square">
            <a:spAutoFit/>
          </a:bodyPr>
          <a:lstStyle/>
          <a:p>
            <a:pPr marL="457200" lvl="1" indent="0">
              <a:spcBef>
                <a:spcPts val="1800"/>
              </a:spcBef>
              <a:spcAft>
                <a:spcPts val="1800"/>
              </a:spcAft>
              <a:buNone/>
            </a:pPr>
            <a:r>
              <a:rPr lang="en-US" sz="3200" dirty="0"/>
              <a:t>Sections can only be taken once</a:t>
            </a:r>
          </a:p>
        </p:txBody>
      </p:sp>
      <p:sp>
        <p:nvSpPr>
          <p:cNvPr id="9" name="TextBox 8">
            <a:extLst>
              <a:ext uri="{FF2B5EF4-FFF2-40B4-BE49-F238E27FC236}">
                <a16:creationId xmlns:a16="http://schemas.microsoft.com/office/drawing/2014/main" id="{61DDC563-5100-FCE1-93EA-C6A3E44AFA11}"/>
              </a:ext>
            </a:extLst>
          </p:cNvPr>
          <p:cNvSpPr txBox="1"/>
          <p:nvPr/>
        </p:nvSpPr>
        <p:spPr>
          <a:xfrm>
            <a:off x="2170155" y="4981138"/>
            <a:ext cx="7850104" cy="584775"/>
          </a:xfrm>
          <a:prstGeom prst="rect">
            <a:avLst/>
          </a:prstGeom>
          <a:noFill/>
        </p:spPr>
        <p:txBody>
          <a:bodyPr wrap="square">
            <a:spAutoFit/>
          </a:bodyPr>
          <a:lstStyle/>
          <a:p>
            <a:pPr marL="457200" lvl="1" indent="0">
              <a:spcBef>
                <a:spcPts val="1800"/>
              </a:spcBef>
              <a:spcAft>
                <a:spcPts val="1800"/>
              </a:spcAft>
              <a:buNone/>
            </a:pPr>
            <a:r>
              <a:rPr lang="en-CA" sz="3200" dirty="0"/>
              <a:t>Questions gradually get more difficult</a:t>
            </a:r>
            <a:endParaRPr lang="en-US" sz="3200" dirty="0"/>
          </a:p>
        </p:txBody>
      </p:sp>
    </p:spTree>
    <p:extLst>
      <p:ext uri="{BB962C8B-B14F-4D97-AF65-F5344CB8AC3E}">
        <p14:creationId xmlns:p14="http://schemas.microsoft.com/office/powerpoint/2010/main" val="7712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11" grpId="0" animBg="1"/>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3E2E-A911-D013-6D8E-6AC64A83D7E6}"/>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B6221A54-7BC4-C7C1-69E7-731C6241BAAC}"/>
              </a:ext>
            </a:extLst>
          </p:cNvPr>
          <p:cNvGrpSpPr/>
          <p:nvPr/>
        </p:nvGrpSpPr>
        <p:grpSpPr>
          <a:xfrm>
            <a:off x="1386904" y="2233468"/>
            <a:ext cx="9160030" cy="4078604"/>
            <a:chOff x="7190806" y="2036923"/>
            <a:chExt cx="9160030" cy="4078604"/>
          </a:xfrm>
        </p:grpSpPr>
        <p:pic>
          <p:nvPicPr>
            <p:cNvPr id="31" name="Picture 30">
              <a:extLst>
                <a:ext uri="{FF2B5EF4-FFF2-40B4-BE49-F238E27FC236}">
                  <a16:creationId xmlns:a16="http://schemas.microsoft.com/office/drawing/2014/main" id="{12809D8E-B1F8-B2D7-A8BC-B2F300C7147B}"/>
                </a:ext>
              </a:extLst>
            </p:cNvPr>
            <p:cNvPicPr>
              <a:picLocks noChangeAspect="1"/>
            </p:cNvPicPr>
            <p:nvPr/>
          </p:nvPicPr>
          <p:blipFill>
            <a:blip r:embed="rId3"/>
            <a:stretch>
              <a:fillRect/>
            </a:stretch>
          </p:blipFill>
          <p:spPr>
            <a:xfrm>
              <a:off x="7190806" y="2036923"/>
              <a:ext cx="9160030" cy="4078604"/>
            </a:xfrm>
            <a:prstGeom prst="rect">
              <a:avLst/>
            </a:prstGeom>
          </p:spPr>
        </p:pic>
        <p:sp>
          <p:nvSpPr>
            <p:cNvPr id="32" name="Rectangle 31">
              <a:extLst>
                <a:ext uri="{FF2B5EF4-FFF2-40B4-BE49-F238E27FC236}">
                  <a16:creationId xmlns:a16="http://schemas.microsoft.com/office/drawing/2014/main" id="{83B400E8-3F1A-B06E-9FF8-F054AB734CF8}"/>
                </a:ext>
              </a:extLst>
            </p:cNvPr>
            <p:cNvSpPr/>
            <p:nvPr/>
          </p:nvSpPr>
          <p:spPr>
            <a:xfrm>
              <a:off x="11557000" y="2248863"/>
              <a:ext cx="2590494" cy="267884"/>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0BB438FC-E491-D410-731F-10E840B8B551}"/>
                </a:ext>
              </a:extLst>
            </p:cNvPr>
            <p:cNvSpPr/>
            <p:nvPr/>
          </p:nvSpPr>
          <p:spPr>
            <a:xfrm>
              <a:off x="10202527" y="2877345"/>
              <a:ext cx="2002174" cy="267884"/>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7C82FC5D-4D1C-9A73-8500-CEE0B29CEC3B}"/>
                </a:ext>
              </a:extLst>
            </p:cNvPr>
            <p:cNvSpPr/>
            <p:nvPr/>
          </p:nvSpPr>
          <p:spPr>
            <a:xfrm>
              <a:off x="9208434" y="3521276"/>
              <a:ext cx="1648858" cy="267884"/>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E05073A0-F5E3-76A3-9757-0E5726BA6930}"/>
                </a:ext>
              </a:extLst>
            </p:cNvPr>
            <p:cNvSpPr/>
            <p:nvPr/>
          </p:nvSpPr>
          <p:spPr>
            <a:xfrm>
              <a:off x="7758299" y="4171612"/>
              <a:ext cx="1024569" cy="264405"/>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02D89D45-F940-4DE8-A6AD-1FC4CAC153E4}"/>
                </a:ext>
              </a:extLst>
            </p:cNvPr>
            <p:cNvSpPr/>
            <p:nvPr/>
          </p:nvSpPr>
          <p:spPr>
            <a:xfrm>
              <a:off x="8267700" y="4802748"/>
              <a:ext cx="1095244" cy="279600"/>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011FCD06-522C-EE62-E0B4-0B5CF90642F5}"/>
              </a:ext>
            </a:extLst>
          </p:cNvPr>
          <p:cNvSpPr>
            <a:spLocks noGrp="1"/>
          </p:cNvSpPr>
          <p:nvPr>
            <p:ph type="title"/>
          </p:nvPr>
        </p:nvSpPr>
        <p:spPr>
          <a:xfrm>
            <a:off x="838200" y="1281554"/>
            <a:ext cx="10515600" cy="646331"/>
          </a:xfrm>
        </p:spPr>
        <p:txBody>
          <a:bodyPr/>
          <a:lstStyle/>
          <a:p>
            <a:r>
              <a:rPr lang="en-US" sz="4800" dirty="0"/>
              <a:t>Make sure to carefully </a:t>
            </a:r>
            <a:br>
              <a:rPr lang="en-US" sz="4800" dirty="0"/>
            </a:br>
            <a:r>
              <a:rPr lang="en-US" sz="4800" dirty="0">
                <a:solidFill>
                  <a:schemeClr val="accent3"/>
                </a:solidFill>
              </a:rPr>
              <a:t>read the instructions!</a:t>
            </a:r>
            <a:endParaRPr lang="en-CA" sz="4800" dirty="0">
              <a:solidFill>
                <a:schemeClr val="accent3"/>
              </a:solidFill>
            </a:endParaRPr>
          </a:p>
        </p:txBody>
      </p:sp>
      <p:pic>
        <p:nvPicPr>
          <p:cNvPr id="7" name="Picture 6" descr="A black background with grey and green text&#10;&#10;AI-generated content may be incorrect.">
            <a:extLst>
              <a:ext uri="{FF2B5EF4-FFF2-40B4-BE49-F238E27FC236}">
                <a16:creationId xmlns:a16="http://schemas.microsoft.com/office/drawing/2014/main" id="{7731C7E4-C6F3-660F-F7F4-0258A5DF9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7648" y="5906709"/>
            <a:ext cx="2473173" cy="658327"/>
          </a:xfrm>
          <a:prstGeom prst="rect">
            <a:avLst/>
          </a:prstGeom>
        </p:spPr>
      </p:pic>
      <p:cxnSp>
        <p:nvCxnSpPr>
          <p:cNvPr id="15" name="Connector: Curved 14">
            <a:extLst>
              <a:ext uri="{FF2B5EF4-FFF2-40B4-BE49-F238E27FC236}">
                <a16:creationId xmlns:a16="http://schemas.microsoft.com/office/drawing/2014/main" id="{1A631932-6423-08DD-C4DF-E0ABF603F70C}"/>
              </a:ext>
            </a:extLst>
          </p:cNvPr>
          <p:cNvCxnSpPr>
            <a:cxnSpLocks/>
          </p:cNvCxnSpPr>
          <p:nvPr/>
        </p:nvCxnSpPr>
        <p:spPr>
          <a:xfrm flipV="1">
            <a:off x="7176265" y="4556935"/>
            <a:ext cx="3448280" cy="1404583"/>
          </a:xfrm>
          <a:prstGeom prst="curved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FCC36B8-2042-8322-8E2F-985A73A5E204}"/>
              </a:ext>
            </a:extLst>
          </p:cNvPr>
          <p:cNvSpPr txBox="1"/>
          <p:nvPr/>
        </p:nvSpPr>
        <p:spPr>
          <a:xfrm>
            <a:off x="10492343" y="4241872"/>
            <a:ext cx="1648858" cy="830997"/>
          </a:xfrm>
          <a:prstGeom prst="rect">
            <a:avLst/>
          </a:prstGeom>
          <a:noFill/>
        </p:spPr>
        <p:txBody>
          <a:bodyPr wrap="square" rtlCol="0">
            <a:spAutoFit/>
          </a:bodyPr>
          <a:lstStyle/>
          <a:p>
            <a:pPr algn="ctr"/>
            <a:r>
              <a:rPr lang="en-US" sz="2400" dirty="0">
                <a:solidFill>
                  <a:schemeClr val="accent1"/>
                </a:solidFill>
              </a:rPr>
              <a:t>The timer starts here</a:t>
            </a:r>
            <a:endParaRPr lang="en-CA" sz="2400" b="1" dirty="0">
              <a:solidFill>
                <a:schemeClr val="accent1"/>
              </a:solidFill>
            </a:endParaRPr>
          </a:p>
        </p:txBody>
      </p:sp>
      <p:pic>
        <p:nvPicPr>
          <p:cNvPr id="4" name="Graphic 3" descr="Stopwatch 25% with solid fill">
            <a:extLst>
              <a:ext uri="{FF2B5EF4-FFF2-40B4-BE49-F238E27FC236}">
                <a16:creationId xmlns:a16="http://schemas.microsoft.com/office/drawing/2014/main" id="{E14B7EA8-943D-A337-5658-61F00C0DD76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05621" y="3375359"/>
            <a:ext cx="914400" cy="914400"/>
          </a:xfrm>
          <a:prstGeom prst="rect">
            <a:avLst/>
          </a:prstGeom>
        </p:spPr>
      </p:pic>
    </p:spTree>
    <p:extLst>
      <p:ext uri="{BB962C8B-B14F-4D97-AF65-F5344CB8AC3E}">
        <p14:creationId xmlns:p14="http://schemas.microsoft.com/office/powerpoint/2010/main" val="370788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827B078E-A0FC-A3A1-53CF-AF043003CC4A}"/>
              </a:ext>
            </a:extLst>
          </p:cNvPr>
          <p:cNvPicPr>
            <a:picLocks noGrp="1" noChangeAspect="1"/>
          </p:cNvPicPr>
          <p:nvPr>
            <p:ph idx="1"/>
          </p:nvPr>
        </p:nvPicPr>
        <p:blipFill>
          <a:blip r:embed="rId3"/>
          <a:stretch>
            <a:fillRect/>
          </a:stretch>
        </p:blipFill>
        <p:spPr>
          <a:xfrm>
            <a:off x="2223157" y="1540043"/>
            <a:ext cx="7374799" cy="4202037"/>
          </a:xfrm>
          <a:prstGeom prst="rect">
            <a:avLst/>
          </a:prstGeom>
          <a:ln>
            <a:solidFill>
              <a:schemeClr val="tx2"/>
            </a:solidFill>
          </a:ln>
        </p:spPr>
      </p:pic>
      <p:sp>
        <p:nvSpPr>
          <p:cNvPr id="3" name="Title 2">
            <a:extLst>
              <a:ext uri="{FF2B5EF4-FFF2-40B4-BE49-F238E27FC236}">
                <a16:creationId xmlns:a16="http://schemas.microsoft.com/office/drawing/2014/main" id="{5AA1BCA7-BAD4-2C49-F918-4D29B4AC7838}"/>
              </a:ext>
            </a:extLst>
          </p:cNvPr>
          <p:cNvSpPr>
            <a:spLocks noGrp="1"/>
          </p:cNvSpPr>
          <p:nvPr>
            <p:ph type="title"/>
          </p:nvPr>
        </p:nvSpPr>
        <p:spPr/>
        <p:txBody>
          <a:bodyPr/>
          <a:lstStyle/>
          <a:p>
            <a:r>
              <a:rPr lang="en-US" sz="4800" dirty="0"/>
              <a:t>During the </a:t>
            </a:r>
            <a:r>
              <a:rPr lang="en-US" sz="4800" dirty="0">
                <a:solidFill>
                  <a:schemeClr val="accent3"/>
                </a:solidFill>
              </a:rPr>
              <a:t>assessment</a:t>
            </a:r>
            <a:endParaRPr lang="en-CA" sz="4800" dirty="0">
              <a:solidFill>
                <a:schemeClr val="accent3"/>
              </a:solidFill>
            </a:endParaRPr>
          </a:p>
        </p:txBody>
      </p:sp>
      <p:sp>
        <p:nvSpPr>
          <p:cNvPr id="5" name="TextBox 4">
            <a:extLst>
              <a:ext uri="{FF2B5EF4-FFF2-40B4-BE49-F238E27FC236}">
                <a16:creationId xmlns:a16="http://schemas.microsoft.com/office/drawing/2014/main" id="{1E533DE1-BEEF-19B4-2035-1D231E082FF6}"/>
              </a:ext>
            </a:extLst>
          </p:cNvPr>
          <p:cNvSpPr txBox="1"/>
          <p:nvPr/>
        </p:nvSpPr>
        <p:spPr>
          <a:xfrm>
            <a:off x="9992930" y="2427228"/>
            <a:ext cx="1792807" cy="2492990"/>
          </a:xfrm>
          <a:prstGeom prst="rect">
            <a:avLst/>
          </a:prstGeom>
          <a:noFill/>
        </p:spPr>
        <p:txBody>
          <a:bodyPr wrap="square" rtlCol="0">
            <a:spAutoFit/>
          </a:bodyPr>
          <a:lstStyle/>
          <a:p>
            <a:pPr algn="ctr"/>
            <a:r>
              <a:rPr lang="en-US" sz="2400" b="1" dirty="0">
                <a:solidFill>
                  <a:schemeClr val="accent1"/>
                </a:solidFill>
              </a:rPr>
              <a:t>Question tracker </a:t>
            </a:r>
            <a:br>
              <a:rPr lang="en-US" b="1" dirty="0">
                <a:solidFill>
                  <a:schemeClr val="tx2"/>
                </a:solidFill>
              </a:rPr>
            </a:br>
            <a:r>
              <a:rPr lang="en-US" dirty="0">
                <a:solidFill>
                  <a:schemeClr val="tx2"/>
                </a:solidFill>
              </a:rPr>
              <a:t>See what you have answered and quickly return to unanswered questions</a:t>
            </a:r>
            <a:endParaRPr lang="en-CA" dirty="0">
              <a:solidFill>
                <a:schemeClr val="tx2"/>
              </a:solidFill>
            </a:endParaRPr>
          </a:p>
        </p:txBody>
      </p:sp>
      <p:sp>
        <p:nvSpPr>
          <p:cNvPr id="7" name="Speech Bubble: Rectangle 6">
            <a:extLst>
              <a:ext uri="{FF2B5EF4-FFF2-40B4-BE49-F238E27FC236}">
                <a16:creationId xmlns:a16="http://schemas.microsoft.com/office/drawing/2014/main" id="{B8EA8676-93B2-9905-4A1F-1FA2B9B213AC}"/>
              </a:ext>
            </a:extLst>
          </p:cNvPr>
          <p:cNvSpPr/>
          <p:nvPr/>
        </p:nvSpPr>
        <p:spPr>
          <a:xfrm rot="5400000" flipV="1">
            <a:off x="6972998" y="3070858"/>
            <a:ext cx="4348273" cy="1142046"/>
          </a:xfrm>
          <a:prstGeom prst="wedgeRectCallout">
            <a:avLst>
              <a:gd name="adj1" fmla="val -21748"/>
              <a:gd name="adj2" fmla="val 78182"/>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Pentagon 7">
            <a:extLst>
              <a:ext uri="{FF2B5EF4-FFF2-40B4-BE49-F238E27FC236}">
                <a16:creationId xmlns:a16="http://schemas.microsoft.com/office/drawing/2014/main" id="{9D034DC1-388B-A6DA-592A-BE926A70CCDB}"/>
              </a:ext>
            </a:extLst>
          </p:cNvPr>
          <p:cNvSpPr/>
          <p:nvPr/>
        </p:nvSpPr>
        <p:spPr>
          <a:xfrm>
            <a:off x="829397" y="5349296"/>
            <a:ext cx="1261666" cy="595425"/>
          </a:xfrm>
          <a:prstGeom prst="homePlat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Timer</a:t>
            </a:r>
            <a:endParaRPr lang="en-CA" sz="2400" b="1" dirty="0">
              <a:solidFill>
                <a:schemeClr val="accent1"/>
              </a:solidFill>
            </a:endParaRPr>
          </a:p>
        </p:txBody>
      </p:sp>
      <p:pic>
        <p:nvPicPr>
          <p:cNvPr id="6" name="Graphic 5" descr="Stopwatch with solid fill">
            <a:extLst>
              <a:ext uri="{FF2B5EF4-FFF2-40B4-BE49-F238E27FC236}">
                <a16:creationId xmlns:a16="http://schemas.microsoft.com/office/drawing/2014/main" id="{F8DA8D32-09F9-6566-41C1-2ECF9CDD11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3315" y="5363123"/>
            <a:ext cx="567771" cy="567771"/>
          </a:xfrm>
          <a:prstGeom prst="rect">
            <a:avLst/>
          </a:prstGeom>
        </p:spPr>
      </p:pic>
      <p:pic>
        <p:nvPicPr>
          <p:cNvPr id="10" name="Graphic 9" descr="Question Mark with solid fill">
            <a:extLst>
              <a:ext uri="{FF2B5EF4-FFF2-40B4-BE49-F238E27FC236}">
                <a16:creationId xmlns:a16="http://schemas.microsoft.com/office/drawing/2014/main" id="{07B3FE39-DB21-84E5-E862-F6CACA6A12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32133" y="1509414"/>
            <a:ext cx="914400" cy="914400"/>
          </a:xfrm>
          <a:prstGeom prst="rect">
            <a:avLst/>
          </a:prstGeom>
        </p:spPr>
      </p:pic>
    </p:spTree>
    <p:extLst>
      <p:ext uri="{BB962C8B-B14F-4D97-AF65-F5344CB8AC3E}">
        <p14:creationId xmlns:p14="http://schemas.microsoft.com/office/powerpoint/2010/main" val="281953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7A7594-AF27-E14A-A84F-61FB7B71B7DD}"/>
              </a:ext>
            </a:extLst>
          </p:cNvPr>
          <p:cNvSpPr>
            <a:spLocks noGrp="1"/>
          </p:cNvSpPr>
          <p:nvPr>
            <p:ph idx="1"/>
          </p:nvPr>
        </p:nvSpPr>
        <p:spPr>
          <a:xfrm>
            <a:off x="1795748" y="1568914"/>
            <a:ext cx="9558051" cy="3291549"/>
          </a:xfrm>
        </p:spPr>
        <p:txBody>
          <a:bodyPr>
            <a:normAutofit fontScale="85000" lnSpcReduction="10000"/>
          </a:bodyPr>
          <a:lstStyle/>
          <a:p>
            <a:pPr marL="0" indent="0">
              <a:lnSpc>
                <a:spcPct val="150000"/>
              </a:lnSpc>
              <a:buNone/>
            </a:pPr>
            <a:r>
              <a:rPr lang="en-CA" sz="3600" dirty="0"/>
              <a:t>Each question has 5 possible responses</a:t>
            </a:r>
          </a:p>
          <a:p>
            <a:pPr marL="0" indent="0" algn="ctr">
              <a:lnSpc>
                <a:spcPct val="150000"/>
              </a:lnSpc>
              <a:buNone/>
            </a:pPr>
            <a:r>
              <a:rPr lang="en-US" sz="3200" b="1" dirty="0">
                <a:highlight>
                  <a:srgbClr val="C0C0C0"/>
                </a:highlight>
              </a:rPr>
              <a:t>1 point</a:t>
            </a:r>
            <a:r>
              <a:rPr lang="en-US" sz="3200" dirty="0"/>
              <a:t> for </a:t>
            </a:r>
            <a:r>
              <a:rPr lang="en-US" sz="3200" b="1" dirty="0"/>
              <a:t>correct</a:t>
            </a:r>
            <a:r>
              <a:rPr lang="en-US" sz="3200" dirty="0"/>
              <a:t> answers</a:t>
            </a:r>
          </a:p>
          <a:p>
            <a:pPr marL="0" indent="0" algn="ctr">
              <a:lnSpc>
                <a:spcPct val="150000"/>
              </a:lnSpc>
              <a:buNone/>
            </a:pPr>
            <a:r>
              <a:rPr lang="en-US" sz="3200" b="1" dirty="0">
                <a:highlight>
                  <a:srgbClr val="C0C0C0"/>
                </a:highlight>
              </a:rPr>
              <a:t>–0.25 points</a:t>
            </a:r>
            <a:r>
              <a:rPr lang="en-US" sz="3200" dirty="0"/>
              <a:t> for </a:t>
            </a:r>
            <a:r>
              <a:rPr lang="en-US" sz="3200" b="1" dirty="0"/>
              <a:t>incorrect</a:t>
            </a:r>
            <a:r>
              <a:rPr lang="en-US" sz="3200" dirty="0"/>
              <a:t> answers</a:t>
            </a:r>
          </a:p>
          <a:p>
            <a:pPr marL="0" indent="0" algn="ctr">
              <a:lnSpc>
                <a:spcPct val="150000"/>
              </a:lnSpc>
              <a:buNone/>
            </a:pPr>
            <a:r>
              <a:rPr lang="en-US" sz="3200" b="1" dirty="0">
                <a:highlight>
                  <a:srgbClr val="C0C0C0"/>
                </a:highlight>
              </a:rPr>
              <a:t>0 points</a:t>
            </a:r>
            <a:r>
              <a:rPr lang="en-US" sz="3200" dirty="0"/>
              <a:t> (no penalty) for both</a:t>
            </a:r>
          </a:p>
          <a:p>
            <a:pPr marL="0" indent="0" algn="ctr">
              <a:lnSpc>
                <a:spcPct val="120000"/>
              </a:lnSpc>
              <a:spcBef>
                <a:spcPts val="0"/>
              </a:spcBef>
              <a:buNone/>
            </a:pPr>
            <a:r>
              <a:rPr lang="en-US" sz="3200" dirty="0"/>
              <a:t>“</a:t>
            </a:r>
            <a:r>
              <a:rPr lang="en-US" sz="3200" b="1" dirty="0"/>
              <a:t>Don’t know</a:t>
            </a:r>
            <a:r>
              <a:rPr lang="en-US" sz="3200" dirty="0"/>
              <a:t>” answers and </a:t>
            </a:r>
            <a:r>
              <a:rPr lang="en-US" sz="3200" b="1" dirty="0"/>
              <a:t>unanswered</a:t>
            </a:r>
            <a:r>
              <a:rPr lang="en-US" sz="3200" dirty="0"/>
              <a:t> questions</a:t>
            </a:r>
          </a:p>
        </p:txBody>
      </p:sp>
      <p:sp>
        <p:nvSpPr>
          <p:cNvPr id="3" name="Title 2">
            <a:extLst>
              <a:ext uri="{FF2B5EF4-FFF2-40B4-BE49-F238E27FC236}">
                <a16:creationId xmlns:a16="http://schemas.microsoft.com/office/drawing/2014/main" id="{D4F3C3D5-5760-4485-DEA8-A8B8E72279E6}"/>
              </a:ext>
            </a:extLst>
          </p:cNvPr>
          <p:cNvSpPr>
            <a:spLocks noGrp="1"/>
          </p:cNvSpPr>
          <p:nvPr>
            <p:ph type="title"/>
          </p:nvPr>
        </p:nvSpPr>
        <p:spPr/>
        <p:txBody>
          <a:bodyPr/>
          <a:lstStyle/>
          <a:p>
            <a:r>
              <a:rPr lang="en-US" sz="4800" dirty="0"/>
              <a:t>Don’t know the </a:t>
            </a:r>
            <a:r>
              <a:rPr lang="en-US" sz="4800" dirty="0">
                <a:solidFill>
                  <a:schemeClr val="accent3"/>
                </a:solidFill>
              </a:rPr>
              <a:t>answer?</a:t>
            </a:r>
            <a:endParaRPr lang="en-CA" sz="4800" dirty="0">
              <a:solidFill>
                <a:schemeClr val="accent3"/>
              </a:solidFill>
            </a:endParaRPr>
          </a:p>
        </p:txBody>
      </p:sp>
      <p:pic>
        <p:nvPicPr>
          <p:cNvPr id="5" name="Graphic 4" descr="Hand with solid fill">
            <a:extLst>
              <a:ext uri="{FF2B5EF4-FFF2-40B4-BE49-F238E27FC236}">
                <a16:creationId xmlns:a16="http://schemas.microsoft.com/office/drawing/2014/main" id="{C7DFEB53-992F-3184-679B-F8926CF048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4475" y="1645571"/>
            <a:ext cx="831273" cy="831273"/>
          </a:xfrm>
          <a:prstGeom prst="rect">
            <a:avLst/>
          </a:prstGeom>
        </p:spPr>
      </p:pic>
      <p:pic>
        <p:nvPicPr>
          <p:cNvPr id="7" name="Graphic 6" descr="End with solid fill">
            <a:extLst>
              <a:ext uri="{FF2B5EF4-FFF2-40B4-BE49-F238E27FC236}">
                <a16:creationId xmlns:a16="http://schemas.microsoft.com/office/drawing/2014/main" id="{564BB2BE-9DC9-AF04-929D-000D8E8B5CE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9756" y="4860463"/>
            <a:ext cx="755703" cy="755703"/>
          </a:xfrm>
          <a:prstGeom prst="rect">
            <a:avLst/>
          </a:prstGeom>
        </p:spPr>
      </p:pic>
      <p:sp>
        <p:nvSpPr>
          <p:cNvPr id="6" name="TextBox 5">
            <a:extLst>
              <a:ext uri="{FF2B5EF4-FFF2-40B4-BE49-F238E27FC236}">
                <a16:creationId xmlns:a16="http://schemas.microsoft.com/office/drawing/2014/main" id="{C9CC067F-9B24-103F-C51C-64F7BD6036C9}"/>
              </a:ext>
            </a:extLst>
          </p:cNvPr>
          <p:cNvSpPr txBox="1"/>
          <p:nvPr/>
        </p:nvSpPr>
        <p:spPr>
          <a:xfrm>
            <a:off x="1795747" y="4928833"/>
            <a:ext cx="8843767" cy="1255152"/>
          </a:xfrm>
          <a:prstGeom prst="rect">
            <a:avLst/>
          </a:prstGeom>
          <a:noFill/>
        </p:spPr>
        <p:txBody>
          <a:bodyPr wrap="square">
            <a:spAutoFit/>
          </a:bodyPr>
          <a:lstStyle/>
          <a:p>
            <a:pPr marL="0" indent="0">
              <a:lnSpc>
                <a:spcPct val="120000"/>
              </a:lnSpc>
              <a:spcBef>
                <a:spcPts val="1800"/>
              </a:spcBef>
              <a:buNone/>
            </a:pPr>
            <a:r>
              <a:rPr lang="en-US" sz="3300" dirty="0"/>
              <a:t>Work quickly </a:t>
            </a:r>
            <a:r>
              <a:rPr lang="en-US" sz="3300" b="1" dirty="0"/>
              <a:t>and</a:t>
            </a:r>
            <a:r>
              <a:rPr lang="en-US" sz="3300" dirty="0"/>
              <a:t> carefully – if you’re not sure, skip the question then try it later</a:t>
            </a:r>
          </a:p>
        </p:txBody>
      </p:sp>
    </p:spTree>
    <p:extLst>
      <p:ext uri="{BB962C8B-B14F-4D97-AF65-F5344CB8AC3E}">
        <p14:creationId xmlns:p14="http://schemas.microsoft.com/office/powerpoint/2010/main" val="13832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3D5B47-161E-70AB-20AC-C1943F4D6F4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848C5D-3838-FCEE-EAF9-4D247F392DCC}"/>
              </a:ext>
            </a:extLst>
          </p:cNvPr>
          <p:cNvPicPr>
            <a:picLocks noChangeAspect="1"/>
          </p:cNvPicPr>
          <p:nvPr/>
        </p:nvPicPr>
        <p:blipFill>
          <a:blip r:embed="rId3"/>
          <a:srcRect b="9259"/>
          <a:stretch>
            <a:fillRect/>
          </a:stretch>
        </p:blipFill>
        <p:spPr>
          <a:xfrm>
            <a:off x="1351050" y="0"/>
            <a:ext cx="9489900" cy="6848938"/>
          </a:xfrm>
          <a:prstGeom prst="rect">
            <a:avLst/>
          </a:prstGeom>
        </p:spPr>
      </p:pic>
    </p:spTree>
    <p:extLst>
      <p:ext uri="{BB962C8B-B14F-4D97-AF65-F5344CB8AC3E}">
        <p14:creationId xmlns:p14="http://schemas.microsoft.com/office/powerpoint/2010/main" val="1317198991"/>
      </p:ext>
    </p:extLst>
  </p:cSld>
  <p:clrMapOvr>
    <a:masterClrMapping/>
  </p:clrMapOvr>
</p:sld>
</file>

<file path=ppt/theme/theme1.xml><?xml version="1.0" encoding="utf-8"?>
<a:theme xmlns:a="http://schemas.openxmlformats.org/drawingml/2006/main" name="HES 2021">
  <a:themeElements>
    <a:clrScheme name="HES EDU">
      <a:dk1>
        <a:srgbClr val="3C3B38"/>
      </a:dk1>
      <a:lt1>
        <a:srgbClr val="FFFFFF"/>
      </a:lt1>
      <a:dk2>
        <a:srgbClr val="787879"/>
      </a:dk2>
      <a:lt2>
        <a:srgbClr val="EEECE1"/>
      </a:lt2>
      <a:accent1>
        <a:srgbClr val="E77525"/>
      </a:accent1>
      <a:accent2>
        <a:srgbClr val="CC453A"/>
      </a:accent2>
      <a:accent3>
        <a:srgbClr val="5F9E43"/>
      </a:accent3>
      <a:accent4>
        <a:srgbClr val="67448E"/>
      </a:accent4>
      <a:accent5>
        <a:srgbClr val="468AC9"/>
      </a:accent5>
      <a:accent6>
        <a:srgbClr val="E77525"/>
      </a:accent6>
      <a:hlink>
        <a:srgbClr val="468AC9"/>
      </a:hlink>
      <a:folHlink>
        <a:srgbClr val="7030A0"/>
      </a:folHlink>
    </a:clrScheme>
    <a:fontScheme name="HeS">
      <a:majorFont>
        <a:latin typeface="Montserrat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S 2021" id="{1285D8F0-797C-4706-999F-3DE63874F7EF}" vid="{8B79D7A4-F002-4D64-88A1-40F41E7B6E07}"/>
    </a:ext>
  </a:extLst>
</a:theme>
</file>

<file path=ppt/theme/theme2.xml><?xml version="1.0" encoding="utf-8"?>
<a:theme xmlns:a="http://schemas.openxmlformats.org/drawingml/2006/main" name="1_Dark Theme">
  <a:themeElements>
    <a:clrScheme name="HES Colours">
      <a:dk1>
        <a:srgbClr val="3C3B38"/>
      </a:dk1>
      <a:lt1>
        <a:srgbClr val="FFFFFF"/>
      </a:lt1>
      <a:dk2>
        <a:srgbClr val="787879"/>
      </a:dk2>
      <a:lt2>
        <a:srgbClr val="EEECE1"/>
      </a:lt2>
      <a:accent1>
        <a:srgbClr val="E77525"/>
      </a:accent1>
      <a:accent2>
        <a:srgbClr val="CC453A"/>
      </a:accent2>
      <a:accent3>
        <a:srgbClr val="5F9E43"/>
      </a:accent3>
      <a:accent4>
        <a:srgbClr val="67448E"/>
      </a:accent4>
      <a:accent5>
        <a:srgbClr val="468AC9"/>
      </a:accent5>
      <a:accent6>
        <a:srgbClr val="E77525"/>
      </a:accent6>
      <a:hlink>
        <a:srgbClr val="468AC9"/>
      </a:hlink>
      <a:folHlink>
        <a:srgbClr val="7030A0"/>
      </a:folHlink>
    </a:clrScheme>
    <a:fontScheme name="HeS">
      <a:majorFont>
        <a:latin typeface="Montserrat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S-Powerpoint-Template-2021.pptx" id="{CEDDC54D-7BFF-4E7F-823F-A7C374FB4FF1}" vid="{BED2592B-C566-4F17-BB38-1BBB48E5AE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HES 2021</Template>
  <TotalTime>3102</TotalTime>
  <Words>1170</Words>
  <Application>Microsoft Office PowerPoint</Application>
  <PresentationFormat>Widescreen</PresentationFormat>
  <Paragraphs>105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Aptos</vt:lpstr>
      <vt:lpstr>Arial</vt:lpstr>
      <vt:lpstr>Montserrat</vt:lpstr>
      <vt:lpstr>Wingdings</vt:lpstr>
      <vt:lpstr>HES 2021</vt:lpstr>
      <vt:lpstr>1_Dark Theme</vt:lpstr>
      <vt:lpstr>Before taking </vt:lpstr>
      <vt:lpstr>What is an aptitude?</vt:lpstr>
      <vt:lpstr>Why aptitudes?</vt:lpstr>
      <vt:lpstr>How does it work?</vt:lpstr>
      <vt:lpstr>About the assessments…</vt:lpstr>
      <vt:lpstr>Make sure to carefully  read the instructions!</vt:lpstr>
      <vt:lpstr>During the assessment</vt:lpstr>
      <vt:lpstr>Don’t know the answer?</vt:lpstr>
      <vt:lpstr>PowerPoint Presentation</vt:lpstr>
      <vt:lpstr>You’ve got this!</vt:lpstr>
      <vt:lpstr>Each time you  complete an aptitude…</vt:lpstr>
      <vt:lpstr>Parts of your report</vt:lpstr>
      <vt:lpstr>If you have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Tamara Jensen</dc:creator>
  <cp:lastModifiedBy>Tamara Jensen</cp:lastModifiedBy>
  <cp:revision>29</cp:revision>
  <dcterms:created xsi:type="dcterms:W3CDTF">2025-09-15T22:05:20Z</dcterms:created>
  <dcterms:modified xsi:type="dcterms:W3CDTF">2026-05-09T06:56:06Z</dcterms:modified>
</cp:coreProperties>
</file>